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5" r:id="rId5"/>
  </p:sldMasterIdLst>
  <p:notesMasterIdLst>
    <p:notesMasterId r:id="rId51"/>
  </p:notesMasterIdLst>
  <p:handoutMasterIdLst>
    <p:handoutMasterId r:id="rId52"/>
  </p:handoutMasterIdLst>
  <p:sldIdLst>
    <p:sldId id="1271" r:id="rId6"/>
    <p:sldId id="256" r:id="rId7"/>
    <p:sldId id="277" r:id="rId8"/>
    <p:sldId id="294" r:id="rId9"/>
    <p:sldId id="258" r:id="rId10"/>
    <p:sldId id="321" r:id="rId11"/>
    <p:sldId id="293" r:id="rId12"/>
    <p:sldId id="330" r:id="rId13"/>
    <p:sldId id="331" r:id="rId14"/>
    <p:sldId id="295" r:id="rId15"/>
    <p:sldId id="297" r:id="rId16"/>
    <p:sldId id="327" r:id="rId17"/>
    <p:sldId id="322" r:id="rId18"/>
    <p:sldId id="335" r:id="rId19"/>
    <p:sldId id="332" r:id="rId20"/>
    <p:sldId id="333" r:id="rId21"/>
    <p:sldId id="334" r:id="rId22"/>
    <p:sldId id="336" r:id="rId23"/>
    <p:sldId id="290" r:id="rId24"/>
    <p:sldId id="300" r:id="rId25"/>
    <p:sldId id="264" r:id="rId26"/>
    <p:sldId id="328" r:id="rId27"/>
    <p:sldId id="338" r:id="rId28"/>
    <p:sldId id="314" r:id="rId29"/>
    <p:sldId id="315" r:id="rId30"/>
    <p:sldId id="302" r:id="rId31"/>
    <p:sldId id="339" r:id="rId32"/>
    <p:sldId id="316" r:id="rId33"/>
    <p:sldId id="317" r:id="rId34"/>
    <p:sldId id="307" r:id="rId35"/>
    <p:sldId id="323" r:id="rId36"/>
    <p:sldId id="324" r:id="rId37"/>
    <p:sldId id="329" r:id="rId38"/>
    <p:sldId id="276" r:id="rId39"/>
    <p:sldId id="310" r:id="rId40"/>
    <p:sldId id="291" r:id="rId41"/>
    <p:sldId id="318" r:id="rId42"/>
    <p:sldId id="325" r:id="rId43"/>
    <p:sldId id="268" r:id="rId44"/>
    <p:sldId id="326" r:id="rId45"/>
    <p:sldId id="311" r:id="rId46"/>
    <p:sldId id="312" r:id="rId47"/>
    <p:sldId id="313" r:id="rId48"/>
    <p:sldId id="320" r:id="rId49"/>
    <p:sldId id="319"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2" userDrawn="1">
          <p15:clr>
            <a:srgbClr val="A4A3A4"/>
          </p15:clr>
        </p15:guide>
        <p15:guide id="2" pos="3144" userDrawn="1">
          <p15:clr>
            <a:srgbClr val="A4A3A4"/>
          </p15:clr>
        </p15:guide>
        <p15:guide id="3" orient="horz" pos="96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4B1156A-380E-4F78-BDF5-A606A8083BF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52" autoAdjust="0"/>
    <p:restoredTop sz="93447" autoAdjust="0"/>
  </p:normalViewPr>
  <p:slideViewPr>
    <p:cSldViewPr snapToGrid="0">
      <p:cViewPr varScale="1">
        <p:scale>
          <a:sx n="124" d="100"/>
          <a:sy n="124" d="100"/>
        </p:scale>
        <p:origin x="480" y="168"/>
      </p:cViewPr>
      <p:guideLst>
        <p:guide orient="horz" pos="792"/>
        <p:guide pos="3144"/>
        <p:guide orient="horz" pos="960"/>
      </p:guideLst>
    </p:cSldViewPr>
  </p:slideViewPr>
  <p:outlineViewPr>
    <p:cViewPr>
      <p:scale>
        <a:sx n="33" d="100"/>
        <a:sy n="33" d="100"/>
      </p:scale>
      <p:origin x="0" y="-11942"/>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58" d="100"/>
          <a:sy n="58" d="100"/>
        </p:scale>
        <p:origin x="3240"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D0F580-1BBB-4A53-9754-93B8C366CB5D}" type="doc">
      <dgm:prSet loTypeId="urn:microsoft.com/office/officeart/2005/8/layout/venn1" loCatId="relationship" qsTypeId="urn:microsoft.com/office/officeart/2005/8/quickstyle/simple1" qsCatId="simple" csTypeId="urn:microsoft.com/office/officeart/2005/8/colors/colorful1" csCatId="colorful" phldr="1"/>
      <dgm:spPr/>
    </dgm:pt>
    <dgm:pt modelId="{2651D288-B06B-4CD3-A71E-F6474FFD66B4}">
      <dgm:prSet phldrT="[Text]" phldr="1"/>
      <dgm:spPr>
        <a:gradFill flip="none" rotWithShape="0">
          <a:gsLst>
            <a:gs pos="0">
              <a:schemeClr val="accent2">
                <a:hueOff val="0"/>
                <a:satOff val="0"/>
                <a:lumOff val="0"/>
                <a:tint val="66000"/>
                <a:satMod val="160000"/>
              </a:schemeClr>
            </a:gs>
            <a:gs pos="50000">
              <a:schemeClr val="accent2">
                <a:hueOff val="0"/>
                <a:satOff val="0"/>
                <a:lumOff val="0"/>
                <a:tint val="44500"/>
                <a:satMod val="160000"/>
              </a:schemeClr>
            </a:gs>
            <a:gs pos="100000">
              <a:schemeClr val="accent2">
                <a:hueOff val="0"/>
                <a:satOff val="0"/>
                <a:lumOff val="0"/>
                <a:tint val="23500"/>
                <a:satMod val="160000"/>
              </a:schemeClr>
            </a:gs>
          </a:gsLst>
          <a:lin ang="16200000" scaled="1"/>
          <a:tileRect/>
        </a:gradFill>
      </dgm:spPr>
      <dgm:t>
        <a:bodyPr/>
        <a:lstStyle/>
        <a:p>
          <a:endParaRPr lang="en-US" dirty="0"/>
        </a:p>
      </dgm:t>
    </dgm:pt>
    <dgm:pt modelId="{BD81C23A-1466-4A19-9632-68DD842914B7}" type="parTrans" cxnId="{313835BF-C5FB-4DC3-8945-5FB3DF96A191}">
      <dgm:prSet/>
      <dgm:spPr/>
      <dgm:t>
        <a:bodyPr/>
        <a:lstStyle/>
        <a:p>
          <a:endParaRPr lang="en-US"/>
        </a:p>
      </dgm:t>
    </dgm:pt>
    <dgm:pt modelId="{644B45E4-32A9-4A3E-B304-79C76E87A4A7}" type="sibTrans" cxnId="{313835BF-C5FB-4DC3-8945-5FB3DF96A191}">
      <dgm:prSet/>
      <dgm:spPr/>
      <dgm:t>
        <a:bodyPr/>
        <a:lstStyle/>
        <a:p>
          <a:endParaRPr lang="en-US"/>
        </a:p>
      </dgm:t>
    </dgm:pt>
    <dgm:pt modelId="{A1BA7BF8-E42B-41FD-8372-C2FF9B545658}">
      <dgm:prSet phldrT="[Text]" phldr="1"/>
      <dgm:spPr>
        <a:gradFill flip="none" rotWithShape="0">
          <a:gsLst>
            <a:gs pos="0">
              <a:schemeClr val="accent3">
                <a:hueOff val="0"/>
                <a:satOff val="0"/>
                <a:lumOff val="0"/>
                <a:tint val="66000"/>
                <a:satMod val="160000"/>
              </a:schemeClr>
            </a:gs>
            <a:gs pos="50000">
              <a:schemeClr val="accent3">
                <a:hueOff val="0"/>
                <a:satOff val="0"/>
                <a:lumOff val="0"/>
                <a:tint val="44500"/>
                <a:satMod val="160000"/>
              </a:schemeClr>
            </a:gs>
            <a:gs pos="100000">
              <a:schemeClr val="accent3">
                <a:hueOff val="0"/>
                <a:satOff val="0"/>
                <a:lumOff val="0"/>
                <a:tint val="23500"/>
                <a:satMod val="160000"/>
              </a:schemeClr>
            </a:gs>
          </a:gsLst>
          <a:lin ang="18900000" scaled="1"/>
          <a:tileRect/>
        </a:gradFill>
      </dgm:spPr>
      <dgm:t>
        <a:bodyPr/>
        <a:lstStyle/>
        <a:p>
          <a:endParaRPr lang="en-US" dirty="0"/>
        </a:p>
      </dgm:t>
    </dgm:pt>
    <dgm:pt modelId="{863F3D55-0E96-4252-AB1D-DA3BAE5D1967}" type="sibTrans" cxnId="{68AD3DA6-B62A-486B-BE70-B059AB0A4B37}">
      <dgm:prSet/>
      <dgm:spPr/>
      <dgm:t>
        <a:bodyPr/>
        <a:lstStyle/>
        <a:p>
          <a:endParaRPr lang="en-US"/>
        </a:p>
      </dgm:t>
    </dgm:pt>
    <dgm:pt modelId="{E040DB7D-50F1-4C46-9939-54B2DF7BD939}" type="parTrans" cxnId="{68AD3DA6-B62A-486B-BE70-B059AB0A4B37}">
      <dgm:prSet/>
      <dgm:spPr/>
      <dgm:t>
        <a:bodyPr/>
        <a:lstStyle/>
        <a:p>
          <a:endParaRPr lang="en-US"/>
        </a:p>
      </dgm:t>
    </dgm:pt>
    <dgm:pt modelId="{F5E6A15C-8609-4954-8D7D-D89835AF86DA}" type="pres">
      <dgm:prSet presAssocID="{6DD0F580-1BBB-4A53-9754-93B8C366CB5D}" presName="compositeShape" presStyleCnt="0">
        <dgm:presLayoutVars>
          <dgm:chMax val="7"/>
          <dgm:dir/>
          <dgm:resizeHandles val="exact"/>
        </dgm:presLayoutVars>
      </dgm:prSet>
      <dgm:spPr/>
    </dgm:pt>
    <dgm:pt modelId="{DE38A6BB-3D1F-4E85-BB39-3D538FCB8028}" type="pres">
      <dgm:prSet presAssocID="{2651D288-B06B-4CD3-A71E-F6474FFD66B4}" presName="circ1" presStyleLbl="vennNode1" presStyleIdx="0" presStyleCnt="2"/>
      <dgm:spPr/>
    </dgm:pt>
    <dgm:pt modelId="{99A7FD7B-5B74-44DC-92DA-48CC6F83E7A2}" type="pres">
      <dgm:prSet presAssocID="{2651D288-B06B-4CD3-A71E-F6474FFD66B4}" presName="circ1Tx" presStyleLbl="revTx" presStyleIdx="0" presStyleCnt="0">
        <dgm:presLayoutVars>
          <dgm:chMax val="0"/>
          <dgm:chPref val="0"/>
          <dgm:bulletEnabled val="1"/>
        </dgm:presLayoutVars>
      </dgm:prSet>
      <dgm:spPr/>
    </dgm:pt>
    <dgm:pt modelId="{D39EB340-2A62-4614-8D81-8593C9110A3C}" type="pres">
      <dgm:prSet presAssocID="{A1BA7BF8-E42B-41FD-8372-C2FF9B545658}" presName="circ2" presStyleLbl="vennNode1" presStyleIdx="1" presStyleCnt="2"/>
      <dgm:spPr/>
    </dgm:pt>
    <dgm:pt modelId="{124545BD-3ED7-4509-AA91-ED0D38A3EF70}" type="pres">
      <dgm:prSet presAssocID="{A1BA7BF8-E42B-41FD-8372-C2FF9B545658}" presName="circ2Tx" presStyleLbl="revTx" presStyleIdx="0" presStyleCnt="0">
        <dgm:presLayoutVars>
          <dgm:chMax val="0"/>
          <dgm:chPref val="0"/>
          <dgm:bulletEnabled val="1"/>
        </dgm:presLayoutVars>
      </dgm:prSet>
      <dgm:spPr/>
    </dgm:pt>
  </dgm:ptLst>
  <dgm:cxnLst>
    <dgm:cxn modelId="{72F79018-0AC0-4335-AC8C-18FC1FE0B0B0}" type="presOf" srcId="{2651D288-B06B-4CD3-A71E-F6474FFD66B4}" destId="{DE38A6BB-3D1F-4E85-BB39-3D538FCB8028}" srcOrd="0" destOrd="0" presId="urn:microsoft.com/office/officeart/2005/8/layout/venn1"/>
    <dgm:cxn modelId="{148D4E86-1FD6-491F-B77D-C3F6B1971DB6}" type="presOf" srcId="{A1BA7BF8-E42B-41FD-8372-C2FF9B545658}" destId="{D39EB340-2A62-4614-8D81-8593C9110A3C}" srcOrd="0" destOrd="0" presId="urn:microsoft.com/office/officeart/2005/8/layout/venn1"/>
    <dgm:cxn modelId="{CFF0DE98-80A2-404B-8FCA-A8EF9C0C0A9B}" type="presOf" srcId="{2651D288-B06B-4CD3-A71E-F6474FFD66B4}" destId="{99A7FD7B-5B74-44DC-92DA-48CC6F83E7A2}" srcOrd="1" destOrd="0" presId="urn:microsoft.com/office/officeart/2005/8/layout/venn1"/>
    <dgm:cxn modelId="{ADB929A1-D975-4483-8484-B7F0FCC3A50F}" type="presOf" srcId="{A1BA7BF8-E42B-41FD-8372-C2FF9B545658}" destId="{124545BD-3ED7-4509-AA91-ED0D38A3EF70}" srcOrd="1" destOrd="0" presId="urn:microsoft.com/office/officeart/2005/8/layout/venn1"/>
    <dgm:cxn modelId="{30C76FA4-3A12-44CD-B66E-CD1500597888}" type="presOf" srcId="{6DD0F580-1BBB-4A53-9754-93B8C366CB5D}" destId="{F5E6A15C-8609-4954-8D7D-D89835AF86DA}" srcOrd="0" destOrd="0" presId="urn:microsoft.com/office/officeart/2005/8/layout/venn1"/>
    <dgm:cxn modelId="{68AD3DA6-B62A-486B-BE70-B059AB0A4B37}" srcId="{6DD0F580-1BBB-4A53-9754-93B8C366CB5D}" destId="{A1BA7BF8-E42B-41FD-8372-C2FF9B545658}" srcOrd="1" destOrd="0" parTransId="{E040DB7D-50F1-4C46-9939-54B2DF7BD939}" sibTransId="{863F3D55-0E96-4252-AB1D-DA3BAE5D1967}"/>
    <dgm:cxn modelId="{313835BF-C5FB-4DC3-8945-5FB3DF96A191}" srcId="{6DD0F580-1BBB-4A53-9754-93B8C366CB5D}" destId="{2651D288-B06B-4CD3-A71E-F6474FFD66B4}" srcOrd="0" destOrd="0" parTransId="{BD81C23A-1466-4A19-9632-68DD842914B7}" sibTransId="{644B45E4-32A9-4A3E-B304-79C76E87A4A7}"/>
    <dgm:cxn modelId="{ABB2D655-D648-4F1D-AA37-B9F0D0C454A3}" type="presParOf" srcId="{F5E6A15C-8609-4954-8D7D-D89835AF86DA}" destId="{DE38A6BB-3D1F-4E85-BB39-3D538FCB8028}" srcOrd="0" destOrd="0" presId="urn:microsoft.com/office/officeart/2005/8/layout/venn1"/>
    <dgm:cxn modelId="{34FA6EE5-DB7C-470A-BEB7-C575F2A945DE}" type="presParOf" srcId="{F5E6A15C-8609-4954-8D7D-D89835AF86DA}" destId="{99A7FD7B-5B74-44DC-92DA-48CC6F83E7A2}" srcOrd="1" destOrd="0" presId="urn:microsoft.com/office/officeart/2005/8/layout/venn1"/>
    <dgm:cxn modelId="{DA7508D1-0480-4499-BB5F-B38E64CECFD1}" type="presParOf" srcId="{F5E6A15C-8609-4954-8D7D-D89835AF86DA}" destId="{D39EB340-2A62-4614-8D81-8593C9110A3C}" srcOrd="2" destOrd="0" presId="urn:microsoft.com/office/officeart/2005/8/layout/venn1"/>
    <dgm:cxn modelId="{5E3405E6-EEB2-4B89-A8A0-5207C101B7B6}" type="presParOf" srcId="{F5E6A15C-8609-4954-8D7D-D89835AF86DA}" destId="{124545BD-3ED7-4509-AA91-ED0D38A3EF70}" srcOrd="3" destOrd="0" presId="urn:microsoft.com/office/officeart/2005/8/layout/venn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D0F580-1BBB-4A53-9754-93B8C366CB5D}" type="doc">
      <dgm:prSet loTypeId="urn:microsoft.com/office/officeart/2005/8/layout/pyramid1" loCatId="pyramid" qsTypeId="urn:microsoft.com/office/officeart/2005/8/quickstyle/simple1" qsCatId="simple" csTypeId="urn:microsoft.com/office/officeart/2005/8/colors/colorful1" csCatId="colorful" phldr="1"/>
      <dgm:spPr/>
    </dgm:pt>
    <dgm:pt modelId="{2651D288-B06B-4CD3-A71E-F6474FFD66B4}">
      <dgm:prSet phldrT="[Text]" phldr="1"/>
      <dgm:spPr>
        <a:gradFill flip="none" rotWithShape="0">
          <a:gsLst>
            <a:gs pos="0">
              <a:schemeClr val="accent2">
                <a:hueOff val="0"/>
                <a:satOff val="0"/>
                <a:lumOff val="0"/>
                <a:tint val="66000"/>
                <a:satMod val="160000"/>
              </a:schemeClr>
            </a:gs>
            <a:gs pos="50000">
              <a:schemeClr val="accent2">
                <a:hueOff val="0"/>
                <a:satOff val="0"/>
                <a:lumOff val="0"/>
                <a:tint val="44500"/>
                <a:satMod val="160000"/>
              </a:schemeClr>
            </a:gs>
            <a:gs pos="100000">
              <a:schemeClr val="accent2">
                <a:hueOff val="0"/>
                <a:satOff val="0"/>
                <a:lumOff val="0"/>
                <a:tint val="23500"/>
                <a:satMod val="160000"/>
              </a:schemeClr>
            </a:gs>
          </a:gsLst>
          <a:lin ang="16200000" scaled="1"/>
          <a:tileRect/>
        </a:gradFill>
      </dgm:spPr>
      <dgm:t>
        <a:bodyPr/>
        <a:lstStyle/>
        <a:p>
          <a:endParaRPr lang="en-US" dirty="0"/>
        </a:p>
      </dgm:t>
    </dgm:pt>
    <dgm:pt modelId="{BD81C23A-1466-4A19-9632-68DD842914B7}" type="parTrans" cxnId="{313835BF-C5FB-4DC3-8945-5FB3DF96A191}">
      <dgm:prSet/>
      <dgm:spPr/>
      <dgm:t>
        <a:bodyPr/>
        <a:lstStyle/>
        <a:p>
          <a:endParaRPr lang="en-US"/>
        </a:p>
      </dgm:t>
    </dgm:pt>
    <dgm:pt modelId="{644B45E4-32A9-4A3E-B304-79C76E87A4A7}" type="sibTrans" cxnId="{313835BF-C5FB-4DC3-8945-5FB3DF96A191}">
      <dgm:prSet/>
      <dgm:spPr/>
      <dgm:t>
        <a:bodyPr/>
        <a:lstStyle/>
        <a:p>
          <a:endParaRPr lang="en-US"/>
        </a:p>
      </dgm:t>
    </dgm:pt>
    <dgm:pt modelId="{A1BA7BF8-E42B-41FD-8372-C2FF9B545658}">
      <dgm:prSet phldrT="[Text]" phldr="1"/>
      <dgm:spPr>
        <a:gradFill flip="none" rotWithShape="0">
          <a:gsLst>
            <a:gs pos="0">
              <a:schemeClr val="accent3">
                <a:hueOff val="0"/>
                <a:satOff val="0"/>
                <a:lumOff val="0"/>
                <a:tint val="66000"/>
                <a:satMod val="160000"/>
              </a:schemeClr>
            </a:gs>
            <a:gs pos="50000">
              <a:schemeClr val="accent3">
                <a:hueOff val="0"/>
                <a:satOff val="0"/>
                <a:lumOff val="0"/>
                <a:tint val="44500"/>
                <a:satMod val="160000"/>
              </a:schemeClr>
            </a:gs>
            <a:gs pos="100000">
              <a:schemeClr val="accent3">
                <a:hueOff val="0"/>
                <a:satOff val="0"/>
                <a:lumOff val="0"/>
                <a:tint val="23500"/>
                <a:satMod val="160000"/>
              </a:schemeClr>
            </a:gs>
          </a:gsLst>
          <a:lin ang="18900000" scaled="1"/>
          <a:tileRect/>
        </a:gradFill>
      </dgm:spPr>
      <dgm:t>
        <a:bodyPr/>
        <a:lstStyle/>
        <a:p>
          <a:endParaRPr lang="en-US" dirty="0"/>
        </a:p>
      </dgm:t>
    </dgm:pt>
    <dgm:pt modelId="{863F3D55-0E96-4252-AB1D-DA3BAE5D1967}" type="sibTrans" cxnId="{68AD3DA6-B62A-486B-BE70-B059AB0A4B37}">
      <dgm:prSet/>
      <dgm:spPr/>
      <dgm:t>
        <a:bodyPr/>
        <a:lstStyle/>
        <a:p>
          <a:endParaRPr lang="en-US"/>
        </a:p>
      </dgm:t>
    </dgm:pt>
    <dgm:pt modelId="{E040DB7D-50F1-4C46-9939-54B2DF7BD939}" type="parTrans" cxnId="{68AD3DA6-B62A-486B-BE70-B059AB0A4B37}">
      <dgm:prSet/>
      <dgm:spPr/>
      <dgm:t>
        <a:bodyPr/>
        <a:lstStyle/>
        <a:p>
          <a:endParaRPr lang="en-US"/>
        </a:p>
      </dgm:t>
    </dgm:pt>
    <dgm:pt modelId="{C9550DBE-EC49-4D5C-8B33-0DC77C84DB7D}" type="pres">
      <dgm:prSet presAssocID="{6DD0F580-1BBB-4A53-9754-93B8C366CB5D}" presName="Name0" presStyleCnt="0">
        <dgm:presLayoutVars>
          <dgm:dir/>
          <dgm:animLvl val="lvl"/>
          <dgm:resizeHandles val="exact"/>
        </dgm:presLayoutVars>
      </dgm:prSet>
      <dgm:spPr/>
    </dgm:pt>
    <dgm:pt modelId="{1FCEB36F-F2B6-47EE-BA85-935C7C492838}" type="pres">
      <dgm:prSet presAssocID="{2651D288-B06B-4CD3-A71E-F6474FFD66B4}" presName="Name8" presStyleCnt="0"/>
      <dgm:spPr/>
    </dgm:pt>
    <dgm:pt modelId="{8D9A43DF-E44E-4B24-8BFF-3B16E2312E48}" type="pres">
      <dgm:prSet presAssocID="{2651D288-B06B-4CD3-A71E-F6474FFD66B4}" presName="level" presStyleLbl="node1" presStyleIdx="0" presStyleCnt="2">
        <dgm:presLayoutVars>
          <dgm:chMax val="1"/>
          <dgm:bulletEnabled val="1"/>
        </dgm:presLayoutVars>
      </dgm:prSet>
      <dgm:spPr/>
    </dgm:pt>
    <dgm:pt modelId="{BBF7276C-DE5F-4CD8-B12F-5D50B6B21B3D}" type="pres">
      <dgm:prSet presAssocID="{2651D288-B06B-4CD3-A71E-F6474FFD66B4}" presName="levelTx" presStyleLbl="revTx" presStyleIdx="0" presStyleCnt="0">
        <dgm:presLayoutVars>
          <dgm:chMax val="1"/>
          <dgm:bulletEnabled val="1"/>
        </dgm:presLayoutVars>
      </dgm:prSet>
      <dgm:spPr/>
    </dgm:pt>
    <dgm:pt modelId="{C58ECFD0-B7E9-4D4C-B89C-34F9EC09F3B9}" type="pres">
      <dgm:prSet presAssocID="{A1BA7BF8-E42B-41FD-8372-C2FF9B545658}" presName="Name8" presStyleCnt="0"/>
      <dgm:spPr/>
    </dgm:pt>
    <dgm:pt modelId="{4E09E178-9C00-42B1-A5B1-5D3E342EF474}" type="pres">
      <dgm:prSet presAssocID="{A1BA7BF8-E42B-41FD-8372-C2FF9B545658}" presName="level" presStyleLbl="node1" presStyleIdx="1" presStyleCnt="2">
        <dgm:presLayoutVars>
          <dgm:chMax val="1"/>
          <dgm:bulletEnabled val="1"/>
        </dgm:presLayoutVars>
      </dgm:prSet>
      <dgm:spPr/>
    </dgm:pt>
    <dgm:pt modelId="{ABAA7CBB-25EB-4E5E-8224-54624CC588D5}" type="pres">
      <dgm:prSet presAssocID="{A1BA7BF8-E42B-41FD-8372-C2FF9B545658}" presName="levelTx" presStyleLbl="revTx" presStyleIdx="0" presStyleCnt="0">
        <dgm:presLayoutVars>
          <dgm:chMax val="1"/>
          <dgm:bulletEnabled val="1"/>
        </dgm:presLayoutVars>
      </dgm:prSet>
      <dgm:spPr/>
    </dgm:pt>
  </dgm:ptLst>
  <dgm:cxnLst>
    <dgm:cxn modelId="{AE36F340-5D81-4C66-91C3-0BE68A016B0A}" type="presOf" srcId="{2651D288-B06B-4CD3-A71E-F6474FFD66B4}" destId="{BBF7276C-DE5F-4CD8-B12F-5D50B6B21B3D}" srcOrd="1" destOrd="0" presId="urn:microsoft.com/office/officeart/2005/8/layout/pyramid1"/>
    <dgm:cxn modelId="{F9F7F190-C334-4BD0-948C-DCF0DAD79CE3}" type="presOf" srcId="{A1BA7BF8-E42B-41FD-8372-C2FF9B545658}" destId="{ABAA7CBB-25EB-4E5E-8224-54624CC588D5}" srcOrd="1" destOrd="0" presId="urn:microsoft.com/office/officeart/2005/8/layout/pyramid1"/>
    <dgm:cxn modelId="{68AD3DA6-B62A-486B-BE70-B059AB0A4B37}" srcId="{6DD0F580-1BBB-4A53-9754-93B8C366CB5D}" destId="{A1BA7BF8-E42B-41FD-8372-C2FF9B545658}" srcOrd="1" destOrd="0" parTransId="{E040DB7D-50F1-4C46-9939-54B2DF7BD939}" sibTransId="{863F3D55-0E96-4252-AB1D-DA3BAE5D1967}"/>
    <dgm:cxn modelId="{EDF1A5BE-81C5-4496-8C4E-D49C0AE00A8B}" type="presOf" srcId="{6DD0F580-1BBB-4A53-9754-93B8C366CB5D}" destId="{C9550DBE-EC49-4D5C-8B33-0DC77C84DB7D}" srcOrd="0" destOrd="0" presId="urn:microsoft.com/office/officeart/2005/8/layout/pyramid1"/>
    <dgm:cxn modelId="{313835BF-C5FB-4DC3-8945-5FB3DF96A191}" srcId="{6DD0F580-1BBB-4A53-9754-93B8C366CB5D}" destId="{2651D288-B06B-4CD3-A71E-F6474FFD66B4}" srcOrd="0" destOrd="0" parTransId="{BD81C23A-1466-4A19-9632-68DD842914B7}" sibTransId="{644B45E4-32A9-4A3E-B304-79C76E87A4A7}"/>
    <dgm:cxn modelId="{38EB78CA-84AA-4E54-97BE-0347B370985F}" type="presOf" srcId="{A1BA7BF8-E42B-41FD-8372-C2FF9B545658}" destId="{4E09E178-9C00-42B1-A5B1-5D3E342EF474}" srcOrd="0" destOrd="0" presId="urn:microsoft.com/office/officeart/2005/8/layout/pyramid1"/>
    <dgm:cxn modelId="{7353AAEC-FBB7-4426-8960-9110545C8EA4}" type="presOf" srcId="{2651D288-B06B-4CD3-A71E-F6474FFD66B4}" destId="{8D9A43DF-E44E-4B24-8BFF-3B16E2312E48}" srcOrd="0" destOrd="0" presId="urn:microsoft.com/office/officeart/2005/8/layout/pyramid1"/>
    <dgm:cxn modelId="{B1116346-D3FF-4EEF-8062-FEAAF0FD0011}" type="presParOf" srcId="{C9550DBE-EC49-4D5C-8B33-0DC77C84DB7D}" destId="{1FCEB36F-F2B6-47EE-BA85-935C7C492838}" srcOrd="0" destOrd="0" presId="urn:microsoft.com/office/officeart/2005/8/layout/pyramid1"/>
    <dgm:cxn modelId="{CA92C3FF-10E6-4603-AD2E-06ACA6CE7CE4}" type="presParOf" srcId="{1FCEB36F-F2B6-47EE-BA85-935C7C492838}" destId="{8D9A43DF-E44E-4B24-8BFF-3B16E2312E48}" srcOrd="0" destOrd="0" presId="urn:microsoft.com/office/officeart/2005/8/layout/pyramid1"/>
    <dgm:cxn modelId="{A0F296D1-CA17-4C18-85A8-F3A3D7B13B91}" type="presParOf" srcId="{1FCEB36F-F2B6-47EE-BA85-935C7C492838}" destId="{BBF7276C-DE5F-4CD8-B12F-5D50B6B21B3D}" srcOrd="1" destOrd="0" presId="urn:microsoft.com/office/officeart/2005/8/layout/pyramid1"/>
    <dgm:cxn modelId="{02576163-6ED7-476B-96FB-28CE88E30408}" type="presParOf" srcId="{C9550DBE-EC49-4D5C-8B33-0DC77C84DB7D}" destId="{C58ECFD0-B7E9-4D4C-B89C-34F9EC09F3B9}" srcOrd="1" destOrd="0" presId="urn:microsoft.com/office/officeart/2005/8/layout/pyramid1"/>
    <dgm:cxn modelId="{057D98EC-6AFF-47A9-83A9-A4EB1C731207}" type="presParOf" srcId="{C58ECFD0-B7E9-4D4C-B89C-34F9EC09F3B9}" destId="{4E09E178-9C00-42B1-A5B1-5D3E342EF474}" srcOrd="0" destOrd="0" presId="urn:microsoft.com/office/officeart/2005/8/layout/pyramid1"/>
    <dgm:cxn modelId="{8B46F9CF-D951-4F8D-BC20-D45DEF36E8EE}" type="presParOf" srcId="{C58ECFD0-B7E9-4D4C-B89C-34F9EC09F3B9}" destId="{ABAA7CBB-25EB-4E5E-8224-54624CC588D5}" srcOrd="1" destOrd="0" presId="urn:microsoft.com/office/officeart/2005/8/layout/pyramid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F6270B-526C-43F4-B5E0-997B7CC4E445}" type="doc">
      <dgm:prSet loTypeId="urn:microsoft.com/office/officeart/2005/8/layout/bProcess2" loCatId="process" qsTypeId="urn:microsoft.com/office/officeart/2005/8/quickstyle/simple1" qsCatId="simple" csTypeId="urn:microsoft.com/office/officeart/2005/8/colors/accent1_2" csCatId="accent1" phldr="1"/>
      <dgm:spPr/>
      <dgm:t>
        <a:bodyPr/>
        <a:lstStyle/>
        <a:p>
          <a:endParaRPr lang="en-US"/>
        </a:p>
      </dgm:t>
    </dgm:pt>
    <dgm:pt modelId="{D9C8C3C3-6F39-4217-A878-A3B5EDFFFAF8}">
      <dgm:prSet phldrT="[Text]"/>
      <dgm:spPr/>
      <dgm:t>
        <a:bodyPr/>
        <a:lstStyle/>
        <a:p>
          <a:r>
            <a:rPr lang="en-US" dirty="0"/>
            <a:t>Theory</a:t>
          </a:r>
        </a:p>
      </dgm:t>
    </dgm:pt>
    <dgm:pt modelId="{49432E28-E649-4ACE-9A90-E69B9C320BD6}" type="parTrans" cxnId="{D52CD322-602D-4123-8112-EB2BB5D99FCC}">
      <dgm:prSet/>
      <dgm:spPr/>
      <dgm:t>
        <a:bodyPr/>
        <a:lstStyle/>
        <a:p>
          <a:endParaRPr lang="en-US"/>
        </a:p>
      </dgm:t>
    </dgm:pt>
    <dgm:pt modelId="{00AD5E6E-618F-48B1-9BAD-F8842907486B}" type="sibTrans" cxnId="{D52CD322-602D-4123-8112-EB2BB5D99FCC}">
      <dgm:prSet/>
      <dgm:spPr/>
      <dgm:t>
        <a:bodyPr/>
        <a:lstStyle/>
        <a:p>
          <a:endParaRPr lang="en-US"/>
        </a:p>
      </dgm:t>
    </dgm:pt>
    <dgm:pt modelId="{627FB099-B97D-486C-B2E4-D48CAA0D78BA}">
      <dgm:prSet phldrT="[Text]"/>
      <dgm:spPr/>
      <dgm:t>
        <a:bodyPr/>
        <a:lstStyle/>
        <a:p>
          <a:r>
            <a:rPr lang="en-US" dirty="0"/>
            <a:t>Testing </a:t>
          </a:r>
        </a:p>
      </dgm:t>
    </dgm:pt>
    <dgm:pt modelId="{BE046B42-172B-41AD-ACF8-78178D825AEC}" type="parTrans" cxnId="{FC69B601-65A2-4930-8553-BA77B86A2D12}">
      <dgm:prSet/>
      <dgm:spPr/>
      <dgm:t>
        <a:bodyPr/>
        <a:lstStyle/>
        <a:p>
          <a:endParaRPr lang="en-US"/>
        </a:p>
      </dgm:t>
    </dgm:pt>
    <dgm:pt modelId="{CF0658A1-7141-4C7B-A905-22F18B8AE267}" type="sibTrans" cxnId="{FC69B601-65A2-4930-8553-BA77B86A2D12}">
      <dgm:prSet/>
      <dgm:spPr/>
      <dgm:t>
        <a:bodyPr/>
        <a:lstStyle/>
        <a:p>
          <a:endParaRPr lang="en-US"/>
        </a:p>
      </dgm:t>
    </dgm:pt>
    <dgm:pt modelId="{D0E92E5D-B298-4E00-92C1-FDCE65D599C2}">
      <dgm:prSet phldrT="[Text]"/>
      <dgm:spPr/>
      <dgm:t>
        <a:bodyPr/>
        <a:lstStyle/>
        <a:p>
          <a:r>
            <a:rPr lang="en-US" dirty="0"/>
            <a:t>Apply</a:t>
          </a:r>
        </a:p>
      </dgm:t>
    </dgm:pt>
    <dgm:pt modelId="{60DCC305-B772-4FA0-9856-37A62FDAA9B6}" type="parTrans" cxnId="{9ACBD887-62F4-487B-B6C2-6B7E0B5B414F}">
      <dgm:prSet/>
      <dgm:spPr/>
      <dgm:t>
        <a:bodyPr/>
        <a:lstStyle/>
        <a:p>
          <a:endParaRPr lang="en-US"/>
        </a:p>
      </dgm:t>
    </dgm:pt>
    <dgm:pt modelId="{4445AF5B-6402-495F-9CD6-65581CF7B533}" type="sibTrans" cxnId="{9ACBD887-62F4-487B-B6C2-6B7E0B5B414F}">
      <dgm:prSet/>
      <dgm:spPr/>
      <dgm:t>
        <a:bodyPr/>
        <a:lstStyle/>
        <a:p>
          <a:endParaRPr lang="en-US"/>
        </a:p>
      </dgm:t>
    </dgm:pt>
    <dgm:pt modelId="{06AAE6A7-1772-41A8-A004-CD64C60E6A02}" type="pres">
      <dgm:prSet presAssocID="{AEF6270B-526C-43F4-B5E0-997B7CC4E445}" presName="diagram" presStyleCnt="0">
        <dgm:presLayoutVars>
          <dgm:dir/>
          <dgm:resizeHandles/>
        </dgm:presLayoutVars>
      </dgm:prSet>
      <dgm:spPr/>
    </dgm:pt>
    <dgm:pt modelId="{AE467FBA-7FDB-4447-BCEA-EE567456FE9D}" type="pres">
      <dgm:prSet presAssocID="{D9C8C3C3-6F39-4217-A878-A3B5EDFFFAF8}" presName="firstNode" presStyleLbl="node1" presStyleIdx="0" presStyleCnt="3" custLinFactNeighborX="849" custLinFactNeighborY="418">
        <dgm:presLayoutVars>
          <dgm:bulletEnabled val="1"/>
        </dgm:presLayoutVars>
      </dgm:prSet>
      <dgm:spPr/>
    </dgm:pt>
    <dgm:pt modelId="{10D61CF9-5B37-49BD-9C3C-0E76A518B207}" type="pres">
      <dgm:prSet presAssocID="{00AD5E6E-618F-48B1-9BAD-F8842907486B}" presName="sibTrans" presStyleLbl="sibTrans2D1" presStyleIdx="0" presStyleCnt="2"/>
      <dgm:spPr/>
    </dgm:pt>
    <dgm:pt modelId="{B9FF4ECA-C0E5-4AF8-81BD-4E698A9C0FEF}" type="pres">
      <dgm:prSet presAssocID="{627FB099-B97D-486C-B2E4-D48CAA0D78BA}" presName="middleNode" presStyleCnt="0"/>
      <dgm:spPr/>
    </dgm:pt>
    <dgm:pt modelId="{34BF619C-8F36-4353-82E9-4B9D12B6DD51}" type="pres">
      <dgm:prSet presAssocID="{627FB099-B97D-486C-B2E4-D48CAA0D78BA}" presName="padding" presStyleLbl="node1" presStyleIdx="0" presStyleCnt="3"/>
      <dgm:spPr/>
    </dgm:pt>
    <dgm:pt modelId="{21B084DA-2C5C-4703-8DD9-B94C4B5C7C36}" type="pres">
      <dgm:prSet presAssocID="{627FB099-B97D-486C-B2E4-D48CAA0D78BA}" presName="shape" presStyleLbl="node1" presStyleIdx="1" presStyleCnt="3">
        <dgm:presLayoutVars>
          <dgm:bulletEnabled val="1"/>
        </dgm:presLayoutVars>
      </dgm:prSet>
      <dgm:spPr/>
    </dgm:pt>
    <dgm:pt modelId="{60269F35-EEEE-4067-B10E-DC507F538971}" type="pres">
      <dgm:prSet presAssocID="{CF0658A1-7141-4C7B-A905-22F18B8AE267}" presName="sibTrans" presStyleLbl="sibTrans2D1" presStyleIdx="1" presStyleCnt="2" custLinFactNeighborX="3604" custLinFactNeighborY="-2214"/>
      <dgm:spPr/>
    </dgm:pt>
    <dgm:pt modelId="{347B867E-3EB3-4811-A502-5690330FE8AD}" type="pres">
      <dgm:prSet presAssocID="{D0E92E5D-B298-4E00-92C1-FDCE65D599C2}" presName="lastNode" presStyleLbl="node1" presStyleIdx="2" presStyleCnt="3">
        <dgm:presLayoutVars>
          <dgm:bulletEnabled val="1"/>
        </dgm:presLayoutVars>
      </dgm:prSet>
      <dgm:spPr/>
    </dgm:pt>
  </dgm:ptLst>
  <dgm:cxnLst>
    <dgm:cxn modelId="{E3418F01-56AA-4158-B1B6-FA1556EEDB5A}" type="presOf" srcId="{627FB099-B97D-486C-B2E4-D48CAA0D78BA}" destId="{21B084DA-2C5C-4703-8DD9-B94C4B5C7C36}" srcOrd="0" destOrd="0" presId="urn:microsoft.com/office/officeart/2005/8/layout/bProcess2"/>
    <dgm:cxn modelId="{FC69B601-65A2-4930-8553-BA77B86A2D12}" srcId="{AEF6270B-526C-43F4-B5E0-997B7CC4E445}" destId="{627FB099-B97D-486C-B2E4-D48CAA0D78BA}" srcOrd="1" destOrd="0" parTransId="{BE046B42-172B-41AD-ACF8-78178D825AEC}" sibTransId="{CF0658A1-7141-4C7B-A905-22F18B8AE267}"/>
    <dgm:cxn modelId="{F4E9F40E-BB64-4062-889B-830F62D2574A}" type="presOf" srcId="{D9C8C3C3-6F39-4217-A878-A3B5EDFFFAF8}" destId="{AE467FBA-7FDB-4447-BCEA-EE567456FE9D}" srcOrd="0" destOrd="0" presId="urn:microsoft.com/office/officeart/2005/8/layout/bProcess2"/>
    <dgm:cxn modelId="{D52CD322-602D-4123-8112-EB2BB5D99FCC}" srcId="{AEF6270B-526C-43F4-B5E0-997B7CC4E445}" destId="{D9C8C3C3-6F39-4217-A878-A3B5EDFFFAF8}" srcOrd="0" destOrd="0" parTransId="{49432E28-E649-4ACE-9A90-E69B9C320BD6}" sibTransId="{00AD5E6E-618F-48B1-9BAD-F8842907486B}"/>
    <dgm:cxn modelId="{D7097227-AAC6-47B4-BDCC-2C605A784FC9}" type="presOf" srcId="{AEF6270B-526C-43F4-B5E0-997B7CC4E445}" destId="{06AAE6A7-1772-41A8-A004-CD64C60E6A02}" srcOrd="0" destOrd="0" presId="urn:microsoft.com/office/officeart/2005/8/layout/bProcess2"/>
    <dgm:cxn modelId="{1471FF85-A8A0-434D-9BFD-5AD0E69D6A9C}" type="presOf" srcId="{CF0658A1-7141-4C7B-A905-22F18B8AE267}" destId="{60269F35-EEEE-4067-B10E-DC507F538971}" srcOrd="0" destOrd="0" presId="urn:microsoft.com/office/officeart/2005/8/layout/bProcess2"/>
    <dgm:cxn modelId="{9ACBD887-62F4-487B-B6C2-6B7E0B5B414F}" srcId="{AEF6270B-526C-43F4-B5E0-997B7CC4E445}" destId="{D0E92E5D-B298-4E00-92C1-FDCE65D599C2}" srcOrd="2" destOrd="0" parTransId="{60DCC305-B772-4FA0-9856-37A62FDAA9B6}" sibTransId="{4445AF5B-6402-495F-9CD6-65581CF7B533}"/>
    <dgm:cxn modelId="{D8B2AFAF-AED3-4DF3-9F15-015666F1967E}" type="presOf" srcId="{00AD5E6E-618F-48B1-9BAD-F8842907486B}" destId="{10D61CF9-5B37-49BD-9C3C-0E76A518B207}" srcOrd="0" destOrd="0" presId="urn:microsoft.com/office/officeart/2005/8/layout/bProcess2"/>
    <dgm:cxn modelId="{59453AF4-2AD4-47F8-9BDF-F7390EE56155}" type="presOf" srcId="{D0E92E5D-B298-4E00-92C1-FDCE65D599C2}" destId="{347B867E-3EB3-4811-A502-5690330FE8AD}" srcOrd="0" destOrd="0" presId="urn:microsoft.com/office/officeart/2005/8/layout/bProcess2"/>
    <dgm:cxn modelId="{C63C4575-B080-4C7F-8004-6946D875E3D6}" type="presParOf" srcId="{06AAE6A7-1772-41A8-A004-CD64C60E6A02}" destId="{AE467FBA-7FDB-4447-BCEA-EE567456FE9D}" srcOrd="0" destOrd="0" presId="urn:microsoft.com/office/officeart/2005/8/layout/bProcess2"/>
    <dgm:cxn modelId="{6BD44725-064F-4DB5-826C-4874558FB3AD}" type="presParOf" srcId="{06AAE6A7-1772-41A8-A004-CD64C60E6A02}" destId="{10D61CF9-5B37-49BD-9C3C-0E76A518B207}" srcOrd="1" destOrd="0" presId="urn:microsoft.com/office/officeart/2005/8/layout/bProcess2"/>
    <dgm:cxn modelId="{F947F6F4-085A-4B39-A195-DEDA3FB472A2}" type="presParOf" srcId="{06AAE6A7-1772-41A8-A004-CD64C60E6A02}" destId="{B9FF4ECA-C0E5-4AF8-81BD-4E698A9C0FEF}" srcOrd="2" destOrd="0" presId="urn:microsoft.com/office/officeart/2005/8/layout/bProcess2"/>
    <dgm:cxn modelId="{99EE00EB-2538-4FDE-8E9B-0421A64CE18E}" type="presParOf" srcId="{B9FF4ECA-C0E5-4AF8-81BD-4E698A9C0FEF}" destId="{34BF619C-8F36-4353-82E9-4B9D12B6DD51}" srcOrd="0" destOrd="0" presId="urn:microsoft.com/office/officeart/2005/8/layout/bProcess2"/>
    <dgm:cxn modelId="{9D6488C4-FD63-40B2-BDC5-84BF67666F7D}" type="presParOf" srcId="{B9FF4ECA-C0E5-4AF8-81BD-4E698A9C0FEF}" destId="{21B084DA-2C5C-4703-8DD9-B94C4B5C7C36}" srcOrd="1" destOrd="0" presId="urn:microsoft.com/office/officeart/2005/8/layout/bProcess2"/>
    <dgm:cxn modelId="{D69EE143-A56C-46B9-8568-A2A229DFBF45}" type="presParOf" srcId="{06AAE6A7-1772-41A8-A004-CD64C60E6A02}" destId="{60269F35-EEEE-4067-B10E-DC507F538971}" srcOrd="3" destOrd="0" presId="urn:microsoft.com/office/officeart/2005/8/layout/bProcess2"/>
    <dgm:cxn modelId="{312E4F39-0814-482F-9B2B-AE6BAB52ACDF}" type="presParOf" srcId="{06AAE6A7-1772-41A8-A004-CD64C60E6A02}" destId="{347B867E-3EB3-4811-A502-5690330FE8AD}" srcOrd="4" destOrd="0" presId="urn:microsoft.com/office/officeart/2005/8/layout/b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F7A0C3-1DE9-486A-91BE-825F28075D27}" type="doc">
      <dgm:prSet loTypeId="urn:microsoft.com/office/officeart/2005/8/layout/equation2" loCatId="process" qsTypeId="urn:microsoft.com/office/officeart/2005/8/quickstyle/simple1" qsCatId="simple" csTypeId="urn:microsoft.com/office/officeart/2005/8/colors/accent1_2" csCatId="accent1" phldr="1"/>
      <dgm:spPr/>
    </dgm:pt>
    <dgm:pt modelId="{6CED71E3-4471-4906-9642-14EB6C537FB4}">
      <dgm:prSet phldrT="[Text]"/>
      <dgm:spPr/>
      <dgm:t>
        <a:bodyPr/>
        <a:lstStyle/>
        <a:p>
          <a:r>
            <a:rPr lang="en-US" dirty="0"/>
            <a:t>Quan</a:t>
          </a:r>
        </a:p>
      </dgm:t>
    </dgm:pt>
    <dgm:pt modelId="{AB75D126-6164-4C8C-9A89-D72715221E93}" type="parTrans" cxnId="{81C20865-6485-4188-A032-C40100C19950}">
      <dgm:prSet/>
      <dgm:spPr/>
      <dgm:t>
        <a:bodyPr/>
        <a:lstStyle/>
        <a:p>
          <a:endParaRPr lang="en-US"/>
        </a:p>
      </dgm:t>
    </dgm:pt>
    <dgm:pt modelId="{DDD8892F-892D-4EBC-A247-C985C56298DF}" type="sibTrans" cxnId="{81C20865-6485-4188-A032-C40100C19950}">
      <dgm:prSet/>
      <dgm:spPr/>
      <dgm:t>
        <a:bodyPr/>
        <a:lstStyle/>
        <a:p>
          <a:endParaRPr lang="en-US"/>
        </a:p>
      </dgm:t>
    </dgm:pt>
    <dgm:pt modelId="{981EBD4A-0B77-4FEE-857C-DBEC2275D297}">
      <dgm:prSet phldrT="[Text]"/>
      <dgm:spPr/>
      <dgm:t>
        <a:bodyPr/>
        <a:lstStyle/>
        <a:p>
          <a:r>
            <a:rPr lang="en-US" dirty="0"/>
            <a:t>Apply</a:t>
          </a:r>
        </a:p>
      </dgm:t>
    </dgm:pt>
    <dgm:pt modelId="{469B3024-4CC3-4B2F-833C-6FE4325418DC}" type="parTrans" cxnId="{4EA86158-1290-4F33-94B7-79B8E85036B7}">
      <dgm:prSet/>
      <dgm:spPr/>
      <dgm:t>
        <a:bodyPr/>
        <a:lstStyle/>
        <a:p>
          <a:endParaRPr lang="en-US"/>
        </a:p>
      </dgm:t>
    </dgm:pt>
    <dgm:pt modelId="{C77082D9-885E-4CDE-BF1E-4EFC9533EE3A}" type="sibTrans" cxnId="{4EA86158-1290-4F33-94B7-79B8E85036B7}">
      <dgm:prSet/>
      <dgm:spPr/>
      <dgm:t>
        <a:bodyPr/>
        <a:lstStyle/>
        <a:p>
          <a:endParaRPr lang="en-US"/>
        </a:p>
      </dgm:t>
    </dgm:pt>
    <dgm:pt modelId="{0853932C-1591-4736-A060-782E4B9F4790}">
      <dgm:prSet phldrT="[Text]"/>
      <dgm:spPr/>
      <dgm:t>
        <a:bodyPr/>
        <a:lstStyle/>
        <a:p>
          <a:r>
            <a:rPr lang="en-US" dirty="0"/>
            <a:t>NEW</a:t>
          </a:r>
        </a:p>
      </dgm:t>
    </dgm:pt>
    <dgm:pt modelId="{35D438FE-DC58-4B00-A87B-38EFDE21A9AF}" type="parTrans" cxnId="{FCC676F7-B09D-45A2-8280-133681804482}">
      <dgm:prSet/>
      <dgm:spPr/>
      <dgm:t>
        <a:bodyPr/>
        <a:lstStyle/>
        <a:p>
          <a:endParaRPr lang="en-US"/>
        </a:p>
      </dgm:t>
    </dgm:pt>
    <dgm:pt modelId="{DF024B10-1EC3-448A-9DE1-FEF5CB8847C8}" type="sibTrans" cxnId="{FCC676F7-B09D-45A2-8280-133681804482}">
      <dgm:prSet/>
      <dgm:spPr/>
      <dgm:t>
        <a:bodyPr/>
        <a:lstStyle/>
        <a:p>
          <a:endParaRPr lang="en-US"/>
        </a:p>
      </dgm:t>
    </dgm:pt>
    <dgm:pt modelId="{B33D1097-965D-4B35-A4AF-7986B0792223}">
      <dgm:prSet phldrT="[Text]"/>
      <dgm:spPr/>
      <dgm:t>
        <a:bodyPr/>
        <a:lstStyle/>
        <a:p>
          <a:r>
            <a:rPr lang="en-US" dirty="0"/>
            <a:t>Qual</a:t>
          </a:r>
        </a:p>
      </dgm:t>
    </dgm:pt>
    <dgm:pt modelId="{ACAA52F6-78D8-47A2-BDC9-73AC863A7904}" type="parTrans" cxnId="{9722FA40-362E-42E6-A09D-EA239DD3044D}">
      <dgm:prSet/>
      <dgm:spPr/>
      <dgm:t>
        <a:bodyPr/>
        <a:lstStyle/>
        <a:p>
          <a:endParaRPr lang="en-US"/>
        </a:p>
      </dgm:t>
    </dgm:pt>
    <dgm:pt modelId="{C075B157-FBA0-4169-8A0F-050ACEE2D74B}" type="sibTrans" cxnId="{9722FA40-362E-42E6-A09D-EA239DD3044D}">
      <dgm:prSet/>
      <dgm:spPr/>
      <dgm:t>
        <a:bodyPr/>
        <a:lstStyle/>
        <a:p>
          <a:endParaRPr lang="en-US"/>
        </a:p>
      </dgm:t>
    </dgm:pt>
    <dgm:pt modelId="{872DD103-1EF6-457B-BC8F-8134F759C68B}" type="pres">
      <dgm:prSet presAssocID="{C1F7A0C3-1DE9-486A-91BE-825F28075D27}" presName="Name0" presStyleCnt="0">
        <dgm:presLayoutVars>
          <dgm:dir/>
          <dgm:resizeHandles val="exact"/>
        </dgm:presLayoutVars>
      </dgm:prSet>
      <dgm:spPr/>
    </dgm:pt>
    <dgm:pt modelId="{ECC18F06-BACF-49A9-9407-E183B482C4DA}" type="pres">
      <dgm:prSet presAssocID="{C1F7A0C3-1DE9-486A-91BE-825F28075D27}" presName="vNodes" presStyleCnt="0"/>
      <dgm:spPr/>
    </dgm:pt>
    <dgm:pt modelId="{49E90BD9-C01A-485C-B1A0-103698C5F793}" type="pres">
      <dgm:prSet presAssocID="{6CED71E3-4471-4906-9642-14EB6C537FB4}" presName="node" presStyleLbl="node1" presStyleIdx="0" presStyleCnt="4">
        <dgm:presLayoutVars>
          <dgm:bulletEnabled val="1"/>
        </dgm:presLayoutVars>
      </dgm:prSet>
      <dgm:spPr/>
    </dgm:pt>
    <dgm:pt modelId="{8453C0C9-4C5D-42B0-9384-16F12BD1D73C}" type="pres">
      <dgm:prSet presAssocID="{DDD8892F-892D-4EBC-A247-C985C56298DF}" presName="spacerT" presStyleCnt="0"/>
      <dgm:spPr/>
    </dgm:pt>
    <dgm:pt modelId="{95690EED-C629-4389-BDD5-F308B40AB7EA}" type="pres">
      <dgm:prSet presAssocID="{DDD8892F-892D-4EBC-A247-C985C56298DF}" presName="sibTrans" presStyleLbl="sibTrans2D1" presStyleIdx="0" presStyleCnt="3"/>
      <dgm:spPr/>
    </dgm:pt>
    <dgm:pt modelId="{BA055121-96E6-4F77-8C9B-5DDB05821FBA}" type="pres">
      <dgm:prSet presAssocID="{DDD8892F-892D-4EBC-A247-C985C56298DF}" presName="spacerB" presStyleCnt="0"/>
      <dgm:spPr/>
    </dgm:pt>
    <dgm:pt modelId="{5DBD72E4-0286-4E97-B966-357A09F4CD7C}" type="pres">
      <dgm:prSet presAssocID="{B33D1097-965D-4B35-A4AF-7986B0792223}" presName="node" presStyleLbl="node1" presStyleIdx="1" presStyleCnt="4">
        <dgm:presLayoutVars>
          <dgm:bulletEnabled val="1"/>
        </dgm:presLayoutVars>
      </dgm:prSet>
      <dgm:spPr/>
    </dgm:pt>
    <dgm:pt modelId="{31F6701E-9ECD-4982-BFA7-F5E3FDE46AE3}" type="pres">
      <dgm:prSet presAssocID="{C075B157-FBA0-4169-8A0F-050ACEE2D74B}" presName="spacerT" presStyleCnt="0"/>
      <dgm:spPr/>
    </dgm:pt>
    <dgm:pt modelId="{80263972-C4BE-4A2B-8015-21B759B1FBBA}" type="pres">
      <dgm:prSet presAssocID="{C075B157-FBA0-4169-8A0F-050ACEE2D74B}" presName="sibTrans" presStyleLbl="sibTrans2D1" presStyleIdx="1" presStyleCnt="3"/>
      <dgm:spPr/>
    </dgm:pt>
    <dgm:pt modelId="{57CC2F0A-883F-4217-B90D-85AEA15D60F4}" type="pres">
      <dgm:prSet presAssocID="{C075B157-FBA0-4169-8A0F-050ACEE2D74B}" presName="spacerB" presStyleCnt="0"/>
      <dgm:spPr/>
    </dgm:pt>
    <dgm:pt modelId="{30C1B11C-CF64-45A8-BDC8-D34F755282D1}" type="pres">
      <dgm:prSet presAssocID="{981EBD4A-0B77-4FEE-857C-DBEC2275D297}" presName="node" presStyleLbl="node1" presStyleIdx="2" presStyleCnt="4">
        <dgm:presLayoutVars>
          <dgm:bulletEnabled val="1"/>
        </dgm:presLayoutVars>
      </dgm:prSet>
      <dgm:spPr/>
    </dgm:pt>
    <dgm:pt modelId="{83491D3E-1ABF-455C-B984-F0E3C9E67035}" type="pres">
      <dgm:prSet presAssocID="{C1F7A0C3-1DE9-486A-91BE-825F28075D27}" presName="sibTransLast" presStyleLbl="sibTrans2D1" presStyleIdx="2" presStyleCnt="3"/>
      <dgm:spPr/>
    </dgm:pt>
    <dgm:pt modelId="{AEAABE92-6BD9-412C-AE87-8DD97A67F3FB}" type="pres">
      <dgm:prSet presAssocID="{C1F7A0C3-1DE9-486A-91BE-825F28075D27}" presName="connectorText" presStyleLbl="sibTrans2D1" presStyleIdx="2" presStyleCnt="3"/>
      <dgm:spPr/>
    </dgm:pt>
    <dgm:pt modelId="{063DAD5C-8111-4F50-8761-FC5F88CCB395}" type="pres">
      <dgm:prSet presAssocID="{C1F7A0C3-1DE9-486A-91BE-825F28075D27}" presName="lastNode" presStyleLbl="node1" presStyleIdx="3" presStyleCnt="4">
        <dgm:presLayoutVars>
          <dgm:bulletEnabled val="1"/>
        </dgm:presLayoutVars>
      </dgm:prSet>
      <dgm:spPr/>
    </dgm:pt>
  </dgm:ptLst>
  <dgm:cxnLst>
    <dgm:cxn modelId="{0F675C07-83A1-4C84-9FDA-64EAC64CF55E}" type="presOf" srcId="{C1F7A0C3-1DE9-486A-91BE-825F28075D27}" destId="{872DD103-1EF6-457B-BC8F-8134F759C68B}" srcOrd="0" destOrd="0" presId="urn:microsoft.com/office/officeart/2005/8/layout/equation2"/>
    <dgm:cxn modelId="{C37E2936-65DD-4E0B-9A71-14EC94419BC9}" type="presOf" srcId="{DDD8892F-892D-4EBC-A247-C985C56298DF}" destId="{95690EED-C629-4389-BDD5-F308B40AB7EA}" srcOrd="0" destOrd="0" presId="urn:microsoft.com/office/officeart/2005/8/layout/equation2"/>
    <dgm:cxn modelId="{9722FA40-362E-42E6-A09D-EA239DD3044D}" srcId="{C1F7A0C3-1DE9-486A-91BE-825F28075D27}" destId="{B33D1097-965D-4B35-A4AF-7986B0792223}" srcOrd="1" destOrd="0" parTransId="{ACAA52F6-78D8-47A2-BDC9-73AC863A7904}" sibTransId="{C075B157-FBA0-4169-8A0F-050ACEE2D74B}"/>
    <dgm:cxn modelId="{8C0AA145-C64B-4000-A6E3-0DC652F9DD81}" type="presOf" srcId="{0853932C-1591-4736-A060-782E4B9F4790}" destId="{063DAD5C-8111-4F50-8761-FC5F88CCB395}" srcOrd="0" destOrd="0" presId="urn:microsoft.com/office/officeart/2005/8/layout/equation2"/>
    <dgm:cxn modelId="{1059FD54-1925-44B3-A44B-7F233E2701DC}" type="presOf" srcId="{C77082D9-885E-4CDE-BF1E-4EFC9533EE3A}" destId="{AEAABE92-6BD9-412C-AE87-8DD97A67F3FB}" srcOrd="1" destOrd="0" presId="urn:microsoft.com/office/officeart/2005/8/layout/equation2"/>
    <dgm:cxn modelId="{4EA86158-1290-4F33-94B7-79B8E85036B7}" srcId="{C1F7A0C3-1DE9-486A-91BE-825F28075D27}" destId="{981EBD4A-0B77-4FEE-857C-DBEC2275D297}" srcOrd="2" destOrd="0" parTransId="{469B3024-4CC3-4B2F-833C-6FE4325418DC}" sibTransId="{C77082D9-885E-4CDE-BF1E-4EFC9533EE3A}"/>
    <dgm:cxn modelId="{31CDC45F-B212-4168-827C-DB763E1655BF}" type="presOf" srcId="{C77082D9-885E-4CDE-BF1E-4EFC9533EE3A}" destId="{83491D3E-1ABF-455C-B984-F0E3C9E67035}" srcOrd="0" destOrd="0" presId="urn:microsoft.com/office/officeart/2005/8/layout/equation2"/>
    <dgm:cxn modelId="{81C20865-6485-4188-A032-C40100C19950}" srcId="{C1F7A0C3-1DE9-486A-91BE-825F28075D27}" destId="{6CED71E3-4471-4906-9642-14EB6C537FB4}" srcOrd="0" destOrd="0" parTransId="{AB75D126-6164-4C8C-9A89-D72715221E93}" sibTransId="{DDD8892F-892D-4EBC-A247-C985C56298DF}"/>
    <dgm:cxn modelId="{80FA1271-9298-4864-A4C0-A889335F4AC3}" type="presOf" srcId="{B33D1097-965D-4B35-A4AF-7986B0792223}" destId="{5DBD72E4-0286-4E97-B966-357A09F4CD7C}" srcOrd="0" destOrd="0" presId="urn:microsoft.com/office/officeart/2005/8/layout/equation2"/>
    <dgm:cxn modelId="{713CDDC6-D1A6-4E8D-B246-E513361CE37F}" type="presOf" srcId="{6CED71E3-4471-4906-9642-14EB6C537FB4}" destId="{49E90BD9-C01A-485C-B1A0-103698C5F793}" srcOrd="0" destOrd="0" presId="urn:microsoft.com/office/officeart/2005/8/layout/equation2"/>
    <dgm:cxn modelId="{FCC676F7-B09D-45A2-8280-133681804482}" srcId="{C1F7A0C3-1DE9-486A-91BE-825F28075D27}" destId="{0853932C-1591-4736-A060-782E4B9F4790}" srcOrd="3" destOrd="0" parTransId="{35D438FE-DC58-4B00-A87B-38EFDE21A9AF}" sibTransId="{DF024B10-1EC3-448A-9DE1-FEF5CB8847C8}"/>
    <dgm:cxn modelId="{82E05CF8-905C-4008-96D3-DC35BDB18306}" type="presOf" srcId="{981EBD4A-0B77-4FEE-857C-DBEC2275D297}" destId="{30C1B11C-CF64-45A8-BDC8-D34F755282D1}" srcOrd="0" destOrd="0" presId="urn:microsoft.com/office/officeart/2005/8/layout/equation2"/>
    <dgm:cxn modelId="{D0E1A2FF-BFD1-4DEF-BF8B-F8FB4ACF29AE}" type="presOf" srcId="{C075B157-FBA0-4169-8A0F-050ACEE2D74B}" destId="{80263972-C4BE-4A2B-8015-21B759B1FBBA}" srcOrd="0" destOrd="0" presId="urn:microsoft.com/office/officeart/2005/8/layout/equation2"/>
    <dgm:cxn modelId="{46CEC799-AA2A-40E2-81F2-30D3968F0C09}" type="presParOf" srcId="{872DD103-1EF6-457B-BC8F-8134F759C68B}" destId="{ECC18F06-BACF-49A9-9407-E183B482C4DA}" srcOrd="0" destOrd="0" presId="urn:microsoft.com/office/officeart/2005/8/layout/equation2"/>
    <dgm:cxn modelId="{7B7EB4D3-7BFA-4682-94D2-73F302288B19}" type="presParOf" srcId="{ECC18F06-BACF-49A9-9407-E183B482C4DA}" destId="{49E90BD9-C01A-485C-B1A0-103698C5F793}" srcOrd="0" destOrd="0" presId="urn:microsoft.com/office/officeart/2005/8/layout/equation2"/>
    <dgm:cxn modelId="{EAF61363-7B23-427A-A1CC-B9E624D06593}" type="presParOf" srcId="{ECC18F06-BACF-49A9-9407-E183B482C4DA}" destId="{8453C0C9-4C5D-42B0-9384-16F12BD1D73C}" srcOrd="1" destOrd="0" presId="urn:microsoft.com/office/officeart/2005/8/layout/equation2"/>
    <dgm:cxn modelId="{5FAB3A74-EC4A-4A98-8060-0DFC448D6388}" type="presParOf" srcId="{ECC18F06-BACF-49A9-9407-E183B482C4DA}" destId="{95690EED-C629-4389-BDD5-F308B40AB7EA}" srcOrd="2" destOrd="0" presId="urn:microsoft.com/office/officeart/2005/8/layout/equation2"/>
    <dgm:cxn modelId="{70D5C376-6BC7-41E0-938E-EFC15AB70AF4}" type="presParOf" srcId="{ECC18F06-BACF-49A9-9407-E183B482C4DA}" destId="{BA055121-96E6-4F77-8C9B-5DDB05821FBA}" srcOrd="3" destOrd="0" presId="urn:microsoft.com/office/officeart/2005/8/layout/equation2"/>
    <dgm:cxn modelId="{F138DB77-A6AE-45FB-8401-646112650F21}" type="presParOf" srcId="{ECC18F06-BACF-49A9-9407-E183B482C4DA}" destId="{5DBD72E4-0286-4E97-B966-357A09F4CD7C}" srcOrd="4" destOrd="0" presId="urn:microsoft.com/office/officeart/2005/8/layout/equation2"/>
    <dgm:cxn modelId="{AA32751E-3B28-4B9C-8119-76CEC8B666F7}" type="presParOf" srcId="{ECC18F06-BACF-49A9-9407-E183B482C4DA}" destId="{31F6701E-9ECD-4982-BFA7-F5E3FDE46AE3}" srcOrd="5" destOrd="0" presId="urn:microsoft.com/office/officeart/2005/8/layout/equation2"/>
    <dgm:cxn modelId="{604BD07F-0721-4493-9836-30A7056C076A}" type="presParOf" srcId="{ECC18F06-BACF-49A9-9407-E183B482C4DA}" destId="{80263972-C4BE-4A2B-8015-21B759B1FBBA}" srcOrd="6" destOrd="0" presId="urn:microsoft.com/office/officeart/2005/8/layout/equation2"/>
    <dgm:cxn modelId="{4239C9FB-2A0C-48CE-9B94-5AC89047665C}" type="presParOf" srcId="{ECC18F06-BACF-49A9-9407-E183B482C4DA}" destId="{57CC2F0A-883F-4217-B90D-85AEA15D60F4}" srcOrd="7" destOrd="0" presId="urn:microsoft.com/office/officeart/2005/8/layout/equation2"/>
    <dgm:cxn modelId="{12EE6FAF-460E-48E9-BD21-5F70EF66D004}" type="presParOf" srcId="{ECC18F06-BACF-49A9-9407-E183B482C4DA}" destId="{30C1B11C-CF64-45A8-BDC8-D34F755282D1}" srcOrd="8" destOrd="0" presId="urn:microsoft.com/office/officeart/2005/8/layout/equation2"/>
    <dgm:cxn modelId="{BB4936C9-B1AA-46B3-9E41-3685B9B37300}" type="presParOf" srcId="{872DD103-1EF6-457B-BC8F-8134F759C68B}" destId="{83491D3E-1ABF-455C-B984-F0E3C9E67035}" srcOrd="1" destOrd="0" presId="urn:microsoft.com/office/officeart/2005/8/layout/equation2"/>
    <dgm:cxn modelId="{FAADE399-328C-479F-9511-0E743617E417}" type="presParOf" srcId="{83491D3E-1ABF-455C-B984-F0E3C9E67035}" destId="{AEAABE92-6BD9-412C-AE87-8DD97A67F3FB}" srcOrd="0" destOrd="0" presId="urn:microsoft.com/office/officeart/2005/8/layout/equation2"/>
    <dgm:cxn modelId="{EAD85407-25BE-4C7F-8105-E802C349842B}" type="presParOf" srcId="{872DD103-1EF6-457B-BC8F-8134F759C68B}" destId="{063DAD5C-8111-4F50-8761-FC5F88CCB395}"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DD0F580-1BBB-4A53-9754-93B8C366CB5D}" type="doc">
      <dgm:prSet loTypeId="urn:microsoft.com/office/officeart/2005/8/layout/venn1" loCatId="relationship" qsTypeId="urn:microsoft.com/office/officeart/2005/8/quickstyle/simple1" qsCatId="simple" csTypeId="urn:microsoft.com/office/officeart/2005/8/colors/colorful1" csCatId="colorful" phldr="1"/>
      <dgm:spPr/>
    </dgm:pt>
    <dgm:pt modelId="{2651D288-B06B-4CD3-A71E-F6474FFD66B4}">
      <dgm:prSet phldrT="[Text]" phldr="1"/>
      <dgm:spPr>
        <a:gradFill flip="none" rotWithShape="0">
          <a:gsLst>
            <a:gs pos="0">
              <a:schemeClr val="accent2">
                <a:hueOff val="0"/>
                <a:satOff val="0"/>
                <a:lumOff val="0"/>
                <a:tint val="66000"/>
                <a:satMod val="160000"/>
              </a:schemeClr>
            </a:gs>
            <a:gs pos="50000">
              <a:schemeClr val="accent2">
                <a:hueOff val="0"/>
                <a:satOff val="0"/>
                <a:lumOff val="0"/>
                <a:tint val="44500"/>
                <a:satMod val="160000"/>
              </a:schemeClr>
            </a:gs>
            <a:gs pos="100000">
              <a:schemeClr val="accent2">
                <a:hueOff val="0"/>
                <a:satOff val="0"/>
                <a:lumOff val="0"/>
                <a:tint val="23500"/>
                <a:satMod val="160000"/>
              </a:schemeClr>
            </a:gs>
          </a:gsLst>
          <a:lin ang="16200000" scaled="1"/>
          <a:tileRect/>
        </a:gradFill>
      </dgm:spPr>
      <dgm:t>
        <a:bodyPr/>
        <a:lstStyle/>
        <a:p>
          <a:endParaRPr lang="en-US" dirty="0"/>
        </a:p>
      </dgm:t>
    </dgm:pt>
    <dgm:pt modelId="{BD81C23A-1466-4A19-9632-68DD842914B7}" type="parTrans" cxnId="{313835BF-C5FB-4DC3-8945-5FB3DF96A191}">
      <dgm:prSet/>
      <dgm:spPr/>
      <dgm:t>
        <a:bodyPr/>
        <a:lstStyle/>
        <a:p>
          <a:endParaRPr lang="en-US"/>
        </a:p>
      </dgm:t>
    </dgm:pt>
    <dgm:pt modelId="{644B45E4-32A9-4A3E-B304-79C76E87A4A7}" type="sibTrans" cxnId="{313835BF-C5FB-4DC3-8945-5FB3DF96A191}">
      <dgm:prSet/>
      <dgm:spPr/>
      <dgm:t>
        <a:bodyPr/>
        <a:lstStyle/>
        <a:p>
          <a:endParaRPr lang="en-US"/>
        </a:p>
      </dgm:t>
    </dgm:pt>
    <dgm:pt modelId="{A1BA7BF8-E42B-41FD-8372-C2FF9B545658}">
      <dgm:prSet phldrT="[Text]" phldr="1"/>
      <dgm:spPr>
        <a:gradFill flip="none" rotWithShape="0">
          <a:gsLst>
            <a:gs pos="0">
              <a:schemeClr val="accent3">
                <a:hueOff val="0"/>
                <a:satOff val="0"/>
                <a:lumOff val="0"/>
                <a:tint val="66000"/>
                <a:satMod val="160000"/>
              </a:schemeClr>
            </a:gs>
            <a:gs pos="50000">
              <a:schemeClr val="accent3">
                <a:hueOff val="0"/>
                <a:satOff val="0"/>
                <a:lumOff val="0"/>
                <a:tint val="44500"/>
                <a:satMod val="160000"/>
              </a:schemeClr>
            </a:gs>
            <a:gs pos="100000">
              <a:schemeClr val="accent3">
                <a:hueOff val="0"/>
                <a:satOff val="0"/>
                <a:lumOff val="0"/>
                <a:tint val="23500"/>
                <a:satMod val="160000"/>
              </a:schemeClr>
            </a:gs>
          </a:gsLst>
          <a:lin ang="18900000" scaled="1"/>
          <a:tileRect/>
        </a:gradFill>
      </dgm:spPr>
      <dgm:t>
        <a:bodyPr/>
        <a:lstStyle/>
        <a:p>
          <a:endParaRPr lang="en-US" dirty="0"/>
        </a:p>
      </dgm:t>
    </dgm:pt>
    <dgm:pt modelId="{863F3D55-0E96-4252-AB1D-DA3BAE5D1967}" type="sibTrans" cxnId="{68AD3DA6-B62A-486B-BE70-B059AB0A4B37}">
      <dgm:prSet/>
      <dgm:spPr/>
      <dgm:t>
        <a:bodyPr/>
        <a:lstStyle/>
        <a:p>
          <a:endParaRPr lang="en-US"/>
        </a:p>
      </dgm:t>
    </dgm:pt>
    <dgm:pt modelId="{E040DB7D-50F1-4C46-9939-54B2DF7BD939}" type="parTrans" cxnId="{68AD3DA6-B62A-486B-BE70-B059AB0A4B37}">
      <dgm:prSet/>
      <dgm:spPr/>
      <dgm:t>
        <a:bodyPr/>
        <a:lstStyle/>
        <a:p>
          <a:endParaRPr lang="en-US"/>
        </a:p>
      </dgm:t>
    </dgm:pt>
    <dgm:pt modelId="{F5E6A15C-8609-4954-8D7D-D89835AF86DA}" type="pres">
      <dgm:prSet presAssocID="{6DD0F580-1BBB-4A53-9754-93B8C366CB5D}" presName="compositeShape" presStyleCnt="0">
        <dgm:presLayoutVars>
          <dgm:chMax val="7"/>
          <dgm:dir/>
          <dgm:resizeHandles val="exact"/>
        </dgm:presLayoutVars>
      </dgm:prSet>
      <dgm:spPr/>
    </dgm:pt>
    <dgm:pt modelId="{DE38A6BB-3D1F-4E85-BB39-3D538FCB8028}" type="pres">
      <dgm:prSet presAssocID="{2651D288-B06B-4CD3-A71E-F6474FFD66B4}" presName="circ1" presStyleLbl="vennNode1" presStyleIdx="0" presStyleCnt="2"/>
      <dgm:spPr/>
    </dgm:pt>
    <dgm:pt modelId="{99A7FD7B-5B74-44DC-92DA-48CC6F83E7A2}" type="pres">
      <dgm:prSet presAssocID="{2651D288-B06B-4CD3-A71E-F6474FFD66B4}" presName="circ1Tx" presStyleLbl="revTx" presStyleIdx="0" presStyleCnt="0">
        <dgm:presLayoutVars>
          <dgm:chMax val="0"/>
          <dgm:chPref val="0"/>
          <dgm:bulletEnabled val="1"/>
        </dgm:presLayoutVars>
      </dgm:prSet>
      <dgm:spPr/>
    </dgm:pt>
    <dgm:pt modelId="{D39EB340-2A62-4614-8D81-8593C9110A3C}" type="pres">
      <dgm:prSet presAssocID="{A1BA7BF8-E42B-41FD-8372-C2FF9B545658}" presName="circ2" presStyleLbl="vennNode1" presStyleIdx="1" presStyleCnt="2"/>
      <dgm:spPr/>
    </dgm:pt>
    <dgm:pt modelId="{124545BD-3ED7-4509-AA91-ED0D38A3EF70}" type="pres">
      <dgm:prSet presAssocID="{A1BA7BF8-E42B-41FD-8372-C2FF9B545658}" presName="circ2Tx" presStyleLbl="revTx" presStyleIdx="0" presStyleCnt="0">
        <dgm:presLayoutVars>
          <dgm:chMax val="0"/>
          <dgm:chPref val="0"/>
          <dgm:bulletEnabled val="1"/>
        </dgm:presLayoutVars>
      </dgm:prSet>
      <dgm:spPr/>
    </dgm:pt>
  </dgm:ptLst>
  <dgm:cxnLst>
    <dgm:cxn modelId="{72F79018-0AC0-4335-AC8C-18FC1FE0B0B0}" type="presOf" srcId="{2651D288-B06B-4CD3-A71E-F6474FFD66B4}" destId="{DE38A6BB-3D1F-4E85-BB39-3D538FCB8028}" srcOrd="0" destOrd="0" presId="urn:microsoft.com/office/officeart/2005/8/layout/venn1"/>
    <dgm:cxn modelId="{148D4E86-1FD6-491F-B77D-C3F6B1971DB6}" type="presOf" srcId="{A1BA7BF8-E42B-41FD-8372-C2FF9B545658}" destId="{D39EB340-2A62-4614-8D81-8593C9110A3C}" srcOrd="0" destOrd="0" presId="urn:microsoft.com/office/officeart/2005/8/layout/venn1"/>
    <dgm:cxn modelId="{CFF0DE98-80A2-404B-8FCA-A8EF9C0C0A9B}" type="presOf" srcId="{2651D288-B06B-4CD3-A71E-F6474FFD66B4}" destId="{99A7FD7B-5B74-44DC-92DA-48CC6F83E7A2}" srcOrd="1" destOrd="0" presId="urn:microsoft.com/office/officeart/2005/8/layout/venn1"/>
    <dgm:cxn modelId="{ADB929A1-D975-4483-8484-B7F0FCC3A50F}" type="presOf" srcId="{A1BA7BF8-E42B-41FD-8372-C2FF9B545658}" destId="{124545BD-3ED7-4509-AA91-ED0D38A3EF70}" srcOrd="1" destOrd="0" presId="urn:microsoft.com/office/officeart/2005/8/layout/venn1"/>
    <dgm:cxn modelId="{30C76FA4-3A12-44CD-B66E-CD1500597888}" type="presOf" srcId="{6DD0F580-1BBB-4A53-9754-93B8C366CB5D}" destId="{F5E6A15C-8609-4954-8D7D-D89835AF86DA}" srcOrd="0" destOrd="0" presId="urn:microsoft.com/office/officeart/2005/8/layout/venn1"/>
    <dgm:cxn modelId="{68AD3DA6-B62A-486B-BE70-B059AB0A4B37}" srcId="{6DD0F580-1BBB-4A53-9754-93B8C366CB5D}" destId="{A1BA7BF8-E42B-41FD-8372-C2FF9B545658}" srcOrd="1" destOrd="0" parTransId="{E040DB7D-50F1-4C46-9939-54B2DF7BD939}" sibTransId="{863F3D55-0E96-4252-AB1D-DA3BAE5D1967}"/>
    <dgm:cxn modelId="{313835BF-C5FB-4DC3-8945-5FB3DF96A191}" srcId="{6DD0F580-1BBB-4A53-9754-93B8C366CB5D}" destId="{2651D288-B06B-4CD3-A71E-F6474FFD66B4}" srcOrd="0" destOrd="0" parTransId="{BD81C23A-1466-4A19-9632-68DD842914B7}" sibTransId="{644B45E4-32A9-4A3E-B304-79C76E87A4A7}"/>
    <dgm:cxn modelId="{ABB2D655-D648-4F1D-AA37-B9F0D0C454A3}" type="presParOf" srcId="{F5E6A15C-8609-4954-8D7D-D89835AF86DA}" destId="{DE38A6BB-3D1F-4E85-BB39-3D538FCB8028}" srcOrd="0" destOrd="0" presId="urn:microsoft.com/office/officeart/2005/8/layout/venn1"/>
    <dgm:cxn modelId="{34FA6EE5-DB7C-470A-BEB7-C575F2A945DE}" type="presParOf" srcId="{F5E6A15C-8609-4954-8D7D-D89835AF86DA}" destId="{99A7FD7B-5B74-44DC-92DA-48CC6F83E7A2}" srcOrd="1" destOrd="0" presId="urn:microsoft.com/office/officeart/2005/8/layout/venn1"/>
    <dgm:cxn modelId="{DA7508D1-0480-4499-BB5F-B38E64CECFD1}" type="presParOf" srcId="{F5E6A15C-8609-4954-8D7D-D89835AF86DA}" destId="{D39EB340-2A62-4614-8D81-8593C9110A3C}" srcOrd="2" destOrd="0" presId="urn:microsoft.com/office/officeart/2005/8/layout/venn1"/>
    <dgm:cxn modelId="{5E3405E6-EEB2-4B89-A8A0-5207C101B7B6}" type="presParOf" srcId="{F5E6A15C-8609-4954-8D7D-D89835AF86DA}" destId="{124545BD-3ED7-4509-AA91-ED0D38A3EF70}" srcOrd="3" destOrd="0" presId="urn:microsoft.com/office/officeart/2005/8/layout/venn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660157B-3F1F-4398-8E80-C0D3B5A8CF8C}" type="doc">
      <dgm:prSet loTypeId="urn:microsoft.com/office/officeart/2005/8/layout/cycle8" loCatId="cycle" qsTypeId="urn:microsoft.com/office/officeart/2005/8/quickstyle/simple1" qsCatId="simple" csTypeId="urn:microsoft.com/office/officeart/2005/8/colors/accent3_2" csCatId="accent3" phldr="1"/>
      <dgm:spPr/>
    </dgm:pt>
    <dgm:pt modelId="{49959987-89AA-4D3F-8333-C49B06C4F206}">
      <dgm:prSet/>
      <dgm:spPr/>
      <dgm:t>
        <a:bodyPr/>
        <a:lstStyle/>
        <a:p>
          <a:r>
            <a:rPr lang="en-US" dirty="0"/>
            <a:t>2. Scan existing information </a:t>
          </a:r>
        </a:p>
      </dgm:t>
    </dgm:pt>
    <dgm:pt modelId="{9D9FE033-35EA-4622-BC6B-88FB3C9B89A2}" type="parTrans" cxnId="{725DD219-8DD1-4B21-9FF9-8208063FB0DA}">
      <dgm:prSet/>
      <dgm:spPr/>
      <dgm:t>
        <a:bodyPr/>
        <a:lstStyle/>
        <a:p>
          <a:endParaRPr lang="en-US"/>
        </a:p>
      </dgm:t>
    </dgm:pt>
    <dgm:pt modelId="{176B35F5-46A8-4915-9AF3-F92DB10B4230}" type="sibTrans" cxnId="{725DD219-8DD1-4B21-9FF9-8208063FB0DA}">
      <dgm:prSet/>
      <dgm:spPr/>
      <dgm:t>
        <a:bodyPr/>
        <a:lstStyle/>
        <a:p>
          <a:endParaRPr lang="en-US"/>
        </a:p>
      </dgm:t>
    </dgm:pt>
    <dgm:pt modelId="{AE34ECF6-D5AE-45BB-BAB8-9F9A5981B62D}">
      <dgm:prSet/>
      <dgm:spPr/>
      <dgm:t>
        <a:bodyPr/>
        <a:lstStyle/>
        <a:p>
          <a:r>
            <a:rPr lang="en-US" dirty="0"/>
            <a:t>3. Plan research tasks &amp; methods</a:t>
          </a:r>
        </a:p>
      </dgm:t>
    </dgm:pt>
    <dgm:pt modelId="{AB67FA0B-F8F7-49E0-81AF-74BE38A05A95}" type="parTrans" cxnId="{A21F67C2-5629-47E8-897A-0DF11286A2FA}">
      <dgm:prSet/>
      <dgm:spPr/>
      <dgm:t>
        <a:bodyPr/>
        <a:lstStyle/>
        <a:p>
          <a:endParaRPr lang="en-US"/>
        </a:p>
      </dgm:t>
    </dgm:pt>
    <dgm:pt modelId="{F81486D9-6DFF-4CB1-AE29-DE5396DB7D36}" type="sibTrans" cxnId="{A21F67C2-5629-47E8-897A-0DF11286A2FA}">
      <dgm:prSet/>
      <dgm:spPr/>
      <dgm:t>
        <a:bodyPr/>
        <a:lstStyle/>
        <a:p>
          <a:endParaRPr lang="en-US"/>
        </a:p>
      </dgm:t>
    </dgm:pt>
    <dgm:pt modelId="{811A0719-0960-4601-8D2A-7A77C5A7F00F}">
      <dgm:prSet phldrT="[Text]"/>
      <dgm:spPr/>
      <dgm:t>
        <a:bodyPr/>
        <a:lstStyle/>
        <a:p>
          <a:r>
            <a:rPr lang="en-US"/>
            <a:t>1. Clarify research focus</a:t>
          </a:r>
          <a:endParaRPr lang="en-US" dirty="0"/>
        </a:p>
      </dgm:t>
    </dgm:pt>
    <dgm:pt modelId="{14AE27A1-FA18-45F0-91EA-0F09F843678F}" type="parTrans" cxnId="{722CFFBD-96A2-4EC1-A7CB-94D8DA47C229}">
      <dgm:prSet/>
      <dgm:spPr/>
      <dgm:t>
        <a:bodyPr/>
        <a:lstStyle/>
        <a:p>
          <a:endParaRPr lang="en-US"/>
        </a:p>
      </dgm:t>
    </dgm:pt>
    <dgm:pt modelId="{C88430BC-A06D-4CD4-B8A5-37E914222A4D}" type="sibTrans" cxnId="{722CFFBD-96A2-4EC1-A7CB-94D8DA47C229}">
      <dgm:prSet/>
      <dgm:spPr/>
      <dgm:t>
        <a:bodyPr/>
        <a:lstStyle/>
        <a:p>
          <a:endParaRPr lang="en-US"/>
        </a:p>
      </dgm:t>
    </dgm:pt>
    <dgm:pt modelId="{C0C7D17F-9DC4-419E-9D51-DD16D3A5B02A}" type="pres">
      <dgm:prSet presAssocID="{F660157B-3F1F-4398-8E80-C0D3B5A8CF8C}" presName="compositeShape" presStyleCnt="0">
        <dgm:presLayoutVars>
          <dgm:chMax val="7"/>
          <dgm:dir/>
          <dgm:resizeHandles val="exact"/>
        </dgm:presLayoutVars>
      </dgm:prSet>
      <dgm:spPr/>
    </dgm:pt>
    <dgm:pt modelId="{53C1F6CC-DF06-44CB-B8A7-52A16493BDBF}" type="pres">
      <dgm:prSet presAssocID="{F660157B-3F1F-4398-8E80-C0D3B5A8CF8C}" presName="wedge1" presStyleLbl="node1" presStyleIdx="0" presStyleCnt="3"/>
      <dgm:spPr/>
    </dgm:pt>
    <dgm:pt modelId="{8D81DD41-E7C0-4C22-9FE2-E30DB79E9B3B}" type="pres">
      <dgm:prSet presAssocID="{F660157B-3F1F-4398-8E80-C0D3B5A8CF8C}" presName="dummy1a" presStyleCnt="0"/>
      <dgm:spPr/>
    </dgm:pt>
    <dgm:pt modelId="{CF355714-6747-4FAE-9E68-1320B6E7871C}" type="pres">
      <dgm:prSet presAssocID="{F660157B-3F1F-4398-8E80-C0D3B5A8CF8C}" presName="dummy1b" presStyleCnt="0"/>
      <dgm:spPr/>
    </dgm:pt>
    <dgm:pt modelId="{7A62236A-0A6D-4495-B87B-6C46D04DB391}" type="pres">
      <dgm:prSet presAssocID="{F660157B-3F1F-4398-8E80-C0D3B5A8CF8C}" presName="wedge1Tx" presStyleLbl="node1" presStyleIdx="0" presStyleCnt="3">
        <dgm:presLayoutVars>
          <dgm:chMax val="0"/>
          <dgm:chPref val="0"/>
          <dgm:bulletEnabled val="1"/>
        </dgm:presLayoutVars>
      </dgm:prSet>
      <dgm:spPr/>
    </dgm:pt>
    <dgm:pt modelId="{20C25137-33A6-4FE8-885E-EEA3AC71F9CA}" type="pres">
      <dgm:prSet presAssocID="{F660157B-3F1F-4398-8E80-C0D3B5A8CF8C}" presName="wedge2" presStyleLbl="node1" presStyleIdx="1" presStyleCnt="3"/>
      <dgm:spPr/>
    </dgm:pt>
    <dgm:pt modelId="{943301A8-2DEF-4979-AB7F-0C722F89BC70}" type="pres">
      <dgm:prSet presAssocID="{F660157B-3F1F-4398-8E80-C0D3B5A8CF8C}" presName="dummy2a" presStyleCnt="0"/>
      <dgm:spPr/>
    </dgm:pt>
    <dgm:pt modelId="{7D48D431-FEDF-441E-8A33-A7B3932E9E65}" type="pres">
      <dgm:prSet presAssocID="{F660157B-3F1F-4398-8E80-C0D3B5A8CF8C}" presName="dummy2b" presStyleCnt="0"/>
      <dgm:spPr/>
    </dgm:pt>
    <dgm:pt modelId="{BE140D6F-3902-4FE4-A8E3-A6289FFF4E78}" type="pres">
      <dgm:prSet presAssocID="{F660157B-3F1F-4398-8E80-C0D3B5A8CF8C}" presName="wedge2Tx" presStyleLbl="node1" presStyleIdx="1" presStyleCnt="3">
        <dgm:presLayoutVars>
          <dgm:chMax val="0"/>
          <dgm:chPref val="0"/>
          <dgm:bulletEnabled val="1"/>
        </dgm:presLayoutVars>
      </dgm:prSet>
      <dgm:spPr/>
    </dgm:pt>
    <dgm:pt modelId="{92A17FF3-EB4A-46BC-ADB1-92494024F9C6}" type="pres">
      <dgm:prSet presAssocID="{F660157B-3F1F-4398-8E80-C0D3B5A8CF8C}" presName="wedge3" presStyleLbl="node1" presStyleIdx="2" presStyleCnt="3"/>
      <dgm:spPr/>
    </dgm:pt>
    <dgm:pt modelId="{C16FB48C-D2FC-44BC-8932-8FAC07026981}" type="pres">
      <dgm:prSet presAssocID="{F660157B-3F1F-4398-8E80-C0D3B5A8CF8C}" presName="dummy3a" presStyleCnt="0"/>
      <dgm:spPr/>
    </dgm:pt>
    <dgm:pt modelId="{76E9167F-4B90-4B5A-A95A-AE3429C1C399}" type="pres">
      <dgm:prSet presAssocID="{F660157B-3F1F-4398-8E80-C0D3B5A8CF8C}" presName="dummy3b" presStyleCnt="0"/>
      <dgm:spPr/>
    </dgm:pt>
    <dgm:pt modelId="{97DD6541-8B87-4538-91D3-99A787E42E8D}" type="pres">
      <dgm:prSet presAssocID="{F660157B-3F1F-4398-8E80-C0D3B5A8CF8C}" presName="wedge3Tx" presStyleLbl="node1" presStyleIdx="2" presStyleCnt="3">
        <dgm:presLayoutVars>
          <dgm:chMax val="0"/>
          <dgm:chPref val="0"/>
          <dgm:bulletEnabled val="1"/>
        </dgm:presLayoutVars>
      </dgm:prSet>
      <dgm:spPr/>
    </dgm:pt>
    <dgm:pt modelId="{57F3239C-1E15-4E9C-9519-8BAC94B43F93}" type="pres">
      <dgm:prSet presAssocID="{176B35F5-46A8-4915-9AF3-F92DB10B4230}" presName="arrowWedge1" presStyleLbl="fgSibTrans2D1" presStyleIdx="0" presStyleCnt="3" custLinFactNeighborX="114" custLinFactNeighborY="676"/>
      <dgm:spPr/>
    </dgm:pt>
    <dgm:pt modelId="{0288426A-020A-47B8-AD1B-B69FD2A75752}" type="pres">
      <dgm:prSet presAssocID="{F81486D9-6DFF-4CB1-AE29-DE5396DB7D36}" presName="arrowWedge2" presStyleLbl="fgSibTrans2D1" presStyleIdx="1" presStyleCnt="3"/>
      <dgm:spPr/>
    </dgm:pt>
    <dgm:pt modelId="{37B84A7A-E9B6-4243-97BF-3256AA915E08}" type="pres">
      <dgm:prSet presAssocID="{C88430BC-A06D-4CD4-B8A5-37E914222A4D}" presName="arrowWedge3" presStyleLbl="fgSibTrans2D1" presStyleIdx="2" presStyleCnt="3"/>
      <dgm:spPr/>
    </dgm:pt>
  </dgm:ptLst>
  <dgm:cxnLst>
    <dgm:cxn modelId="{725DD219-8DD1-4B21-9FF9-8208063FB0DA}" srcId="{F660157B-3F1F-4398-8E80-C0D3B5A8CF8C}" destId="{49959987-89AA-4D3F-8333-C49B06C4F206}" srcOrd="0" destOrd="0" parTransId="{9D9FE033-35EA-4622-BC6B-88FB3C9B89A2}" sibTransId="{176B35F5-46A8-4915-9AF3-F92DB10B4230}"/>
    <dgm:cxn modelId="{C0B9FC2D-58FA-40CA-B684-BC8E566E910B}" type="presOf" srcId="{811A0719-0960-4601-8D2A-7A77C5A7F00F}" destId="{97DD6541-8B87-4538-91D3-99A787E42E8D}" srcOrd="1" destOrd="0" presId="urn:microsoft.com/office/officeart/2005/8/layout/cycle8"/>
    <dgm:cxn modelId="{99E50567-8CA1-4357-8880-02487C74C3F2}" type="presOf" srcId="{811A0719-0960-4601-8D2A-7A77C5A7F00F}" destId="{92A17FF3-EB4A-46BC-ADB1-92494024F9C6}" srcOrd="0" destOrd="0" presId="urn:microsoft.com/office/officeart/2005/8/layout/cycle8"/>
    <dgm:cxn modelId="{014E9176-0D0A-450E-8F3F-B1C1CF75F5CF}" type="presOf" srcId="{49959987-89AA-4D3F-8333-C49B06C4F206}" destId="{7A62236A-0A6D-4495-B87B-6C46D04DB391}" srcOrd="1" destOrd="0" presId="urn:microsoft.com/office/officeart/2005/8/layout/cycle8"/>
    <dgm:cxn modelId="{C9C6AA81-CC50-4B12-A3FB-99C756A12407}" type="presOf" srcId="{AE34ECF6-D5AE-45BB-BAB8-9F9A5981B62D}" destId="{20C25137-33A6-4FE8-885E-EEA3AC71F9CA}" srcOrd="0" destOrd="0" presId="urn:microsoft.com/office/officeart/2005/8/layout/cycle8"/>
    <dgm:cxn modelId="{722CFFBD-96A2-4EC1-A7CB-94D8DA47C229}" srcId="{F660157B-3F1F-4398-8E80-C0D3B5A8CF8C}" destId="{811A0719-0960-4601-8D2A-7A77C5A7F00F}" srcOrd="2" destOrd="0" parTransId="{14AE27A1-FA18-45F0-91EA-0F09F843678F}" sibTransId="{C88430BC-A06D-4CD4-B8A5-37E914222A4D}"/>
    <dgm:cxn modelId="{B50FAFC0-A753-4BC6-9558-C702C947FAE7}" type="presOf" srcId="{AE34ECF6-D5AE-45BB-BAB8-9F9A5981B62D}" destId="{BE140D6F-3902-4FE4-A8E3-A6289FFF4E78}" srcOrd="1" destOrd="0" presId="urn:microsoft.com/office/officeart/2005/8/layout/cycle8"/>
    <dgm:cxn modelId="{A21F67C2-5629-47E8-897A-0DF11286A2FA}" srcId="{F660157B-3F1F-4398-8E80-C0D3B5A8CF8C}" destId="{AE34ECF6-D5AE-45BB-BAB8-9F9A5981B62D}" srcOrd="1" destOrd="0" parTransId="{AB67FA0B-F8F7-49E0-81AF-74BE38A05A95}" sibTransId="{F81486D9-6DFF-4CB1-AE29-DE5396DB7D36}"/>
    <dgm:cxn modelId="{564BF5D4-DB2C-428D-BF62-947EB26538EB}" type="presOf" srcId="{F660157B-3F1F-4398-8E80-C0D3B5A8CF8C}" destId="{C0C7D17F-9DC4-419E-9D51-DD16D3A5B02A}" srcOrd="0" destOrd="0" presId="urn:microsoft.com/office/officeart/2005/8/layout/cycle8"/>
    <dgm:cxn modelId="{A92484D6-A2C5-4D2E-BCFE-4E4040A78630}" type="presOf" srcId="{49959987-89AA-4D3F-8333-C49B06C4F206}" destId="{53C1F6CC-DF06-44CB-B8A7-52A16493BDBF}" srcOrd="0" destOrd="0" presId="urn:microsoft.com/office/officeart/2005/8/layout/cycle8"/>
    <dgm:cxn modelId="{27A59733-C541-4C10-B740-79BBD6634E53}" type="presParOf" srcId="{C0C7D17F-9DC4-419E-9D51-DD16D3A5B02A}" destId="{53C1F6CC-DF06-44CB-B8A7-52A16493BDBF}" srcOrd="0" destOrd="0" presId="urn:microsoft.com/office/officeart/2005/8/layout/cycle8"/>
    <dgm:cxn modelId="{79885C18-4D96-45D1-8AEC-99B86D24BF78}" type="presParOf" srcId="{C0C7D17F-9DC4-419E-9D51-DD16D3A5B02A}" destId="{8D81DD41-E7C0-4C22-9FE2-E30DB79E9B3B}" srcOrd="1" destOrd="0" presId="urn:microsoft.com/office/officeart/2005/8/layout/cycle8"/>
    <dgm:cxn modelId="{683FA44B-D5AC-479A-B5C2-6E565AFBA3AB}" type="presParOf" srcId="{C0C7D17F-9DC4-419E-9D51-DD16D3A5B02A}" destId="{CF355714-6747-4FAE-9E68-1320B6E7871C}" srcOrd="2" destOrd="0" presId="urn:microsoft.com/office/officeart/2005/8/layout/cycle8"/>
    <dgm:cxn modelId="{D0114A85-702F-43A7-83A2-F097A9956BDF}" type="presParOf" srcId="{C0C7D17F-9DC4-419E-9D51-DD16D3A5B02A}" destId="{7A62236A-0A6D-4495-B87B-6C46D04DB391}" srcOrd="3" destOrd="0" presId="urn:microsoft.com/office/officeart/2005/8/layout/cycle8"/>
    <dgm:cxn modelId="{76DF256F-4991-4D0B-8581-C2C3C43C2099}" type="presParOf" srcId="{C0C7D17F-9DC4-419E-9D51-DD16D3A5B02A}" destId="{20C25137-33A6-4FE8-885E-EEA3AC71F9CA}" srcOrd="4" destOrd="0" presId="urn:microsoft.com/office/officeart/2005/8/layout/cycle8"/>
    <dgm:cxn modelId="{678C73B7-BC1B-47D8-AA5B-FBE5CE6834D7}" type="presParOf" srcId="{C0C7D17F-9DC4-419E-9D51-DD16D3A5B02A}" destId="{943301A8-2DEF-4979-AB7F-0C722F89BC70}" srcOrd="5" destOrd="0" presId="urn:microsoft.com/office/officeart/2005/8/layout/cycle8"/>
    <dgm:cxn modelId="{21B72910-B86B-4B93-A76B-1A3C62904ED9}" type="presParOf" srcId="{C0C7D17F-9DC4-419E-9D51-DD16D3A5B02A}" destId="{7D48D431-FEDF-441E-8A33-A7B3932E9E65}" srcOrd="6" destOrd="0" presId="urn:microsoft.com/office/officeart/2005/8/layout/cycle8"/>
    <dgm:cxn modelId="{C8D8E56D-903B-418E-9EF8-0E6148BE4A1A}" type="presParOf" srcId="{C0C7D17F-9DC4-419E-9D51-DD16D3A5B02A}" destId="{BE140D6F-3902-4FE4-A8E3-A6289FFF4E78}" srcOrd="7" destOrd="0" presId="urn:microsoft.com/office/officeart/2005/8/layout/cycle8"/>
    <dgm:cxn modelId="{BEA6C135-287C-49BB-B10B-586C00C8A06E}" type="presParOf" srcId="{C0C7D17F-9DC4-419E-9D51-DD16D3A5B02A}" destId="{92A17FF3-EB4A-46BC-ADB1-92494024F9C6}" srcOrd="8" destOrd="0" presId="urn:microsoft.com/office/officeart/2005/8/layout/cycle8"/>
    <dgm:cxn modelId="{5A228CD9-0B89-4812-B9D0-2C82FE0880B1}" type="presParOf" srcId="{C0C7D17F-9DC4-419E-9D51-DD16D3A5B02A}" destId="{C16FB48C-D2FC-44BC-8932-8FAC07026981}" srcOrd="9" destOrd="0" presId="urn:microsoft.com/office/officeart/2005/8/layout/cycle8"/>
    <dgm:cxn modelId="{F80EF39E-E1EF-4E14-913F-8938FF5D289F}" type="presParOf" srcId="{C0C7D17F-9DC4-419E-9D51-DD16D3A5B02A}" destId="{76E9167F-4B90-4B5A-A95A-AE3429C1C399}" srcOrd="10" destOrd="0" presId="urn:microsoft.com/office/officeart/2005/8/layout/cycle8"/>
    <dgm:cxn modelId="{4A7E972B-8ED6-40EA-A3A1-806AB76AC661}" type="presParOf" srcId="{C0C7D17F-9DC4-419E-9D51-DD16D3A5B02A}" destId="{97DD6541-8B87-4538-91D3-99A787E42E8D}" srcOrd="11" destOrd="0" presId="urn:microsoft.com/office/officeart/2005/8/layout/cycle8"/>
    <dgm:cxn modelId="{7EFBE21F-C8C4-4A42-A612-D296A9ED481C}" type="presParOf" srcId="{C0C7D17F-9DC4-419E-9D51-DD16D3A5B02A}" destId="{57F3239C-1E15-4E9C-9519-8BAC94B43F93}" srcOrd="12" destOrd="0" presId="urn:microsoft.com/office/officeart/2005/8/layout/cycle8"/>
    <dgm:cxn modelId="{60D92D20-1BAF-4099-BA78-36FF7FF2FC91}" type="presParOf" srcId="{C0C7D17F-9DC4-419E-9D51-DD16D3A5B02A}" destId="{0288426A-020A-47B8-AD1B-B69FD2A75752}" srcOrd="13" destOrd="0" presId="urn:microsoft.com/office/officeart/2005/8/layout/cycle8"/>
    <dgm:cxn modelId="{5A9F1C3E-09A9-4590-9AE3-BB2E85392821}" type="presParOf" srcId="{C0C7D17F-9DC4-419E-9D51-DD16D3A5B02A}" destId="{37B84A7A-E9B6-4243-97BF-3256AA915E08}" srcOrd="14" destOrd="0" presId="urn:microsoft.com/office/officeart/2005/8/layout/cycle8"/>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660157B-3F1F-4398-8E80-C0D3B5A8CF8C}" type="doc">
      <dgm:prSet loTypeId="urn:microsoft.com/office/officeart/2005/8/layout/cycle8" loCatId="cycle" qsTypeId="urn:microsoft.com/office/officeart/2005/8/quickstyle/simple1" qsCatId="simple" csTypeId="urn:microsoft.com/office/officeart/2005/8/colors/accent3_2" csCatId="accent3" phldr="1"/>
      <dgm:spPr/>
    </dgm:pt>
    <dgm:pt modelId="{49959987-89AA-4D3F-8333-C49B06C4F206}">
      <dgm:prSet/>
      <dgm:spPr/>
      <dgm:t>
        <a:bodyPr/>
        <a:lstStyle/>
        <a:p>
          <a:r>
            <a:rPr lang="en-US" dirty="0"/>
            <a:t>2. Scan existing information </a:t>
          </a:r>
        </a:p>
      </dgm:t>
    </dgm:pt>
    <dgm:pt modelId="{9D9FE033-35EA-4622-BC6B-88FB3C9B89A2}" type="parTrans" cxnId="{725DD219-8DD1-4B21-9FF9-8208063FB0DA}">
      <dgm:prSet/>
      <dgm:spPr/>
      <dgm:t>
        <a:bodyPr/>
        <a:lstStyle/>
        <a:p>
          <a:endParaRPr lang="en-US"/>
        </a:p>
      </dgm:t>
    </dgm:pt>
    <dgm:pt modelId="{176B35F5-46A8-4915-9AF3-F92DB10B4230}" type="sibTrans" cxnId="{725DD219-8DD1-4B21-9FF9-8208063FB0DA}">
      <dgm:prSet/>
      <dgm:spPr/>
      <dgm:t>
        <a:bodyPr/>
        <a:lstStyle/>
        <a:p>
          <a:endParaRPr lang="en-US"/>
        </a:p>
      </dgm:t>
    </dgm:pt>
    <dgm:pt modelId="{AE34ECF6-D5AE-45BB-BAB8-9F9A5981B62D}">
      <dgm:prSet/>
      <dgm:spPr/>
      <dgm:t>
        <a:bodyPr/>
        <a:lstStyle/>
        <a:p>
          <a:r>
            <a:rPr lang="en-US" dirty="0"/>
            <a:t>3. Plan research tasks &amp; methods</a:t>
          </a:r>
        </a:p>
      </dgm:t>
    </dgm:pt>
    <dgm:pt modelId="{AB67FA0B-F8F7-49E0-81AF-74BE38A05A95}" type="parTrans" cxnId="{A21F67C2-5629-47E8-897A-0DF11286A2FA}">
      <dgm:prSet/>
      <dgm:spPr/>
      <dgm:t>
        <a:bodyPr/>
        <a:lstStyle/>
        <a:p>
          <a:endParaRPr lang="en-US"/>
        </a:p>
      </dgm:t>
    </dgm:pt>
    <dgm:pt modelId="{F81486D9-6DFF-4CB1-AE29-DE5396DB7D36}" type="sibTrans" cxnId="{A21F67C2-5629-47E8-897A-0DF11286A2FA}">
      <dgm:prSet/>
      <dgm:spPr/>
      <dgm:t>
        <a:bodyPr/>
        <a:lstStyle/>
        <a:p>
          <a:endParaRPr lang="en-US"/>
        </a:p>
      </dgm:t>
    </dgm:pt>
    <dgm:pt modelId="{811A0719-0960-4601-8D2A-7A77C5A7F00F}">
      <dgm:prSet phldrT="[Text]"/>
      <dgm:spPr/>
      <dgm:t>
        <a:bodyPr/>
        <a:lstStyle/>
        <a:p>
          <a:r>
            <a:rPr lang="en-US" dirty="0"/>
            <a:t>1. Clarify research focus</a:t>
          </a:r>
        </a:p>
      </dgm:t>
    </dgm:pt>
    <dgm:pt modelId="{14AE27A1-FA18-45F0-91EA-0F09F843678F}" type="parTrans" cxnId="{722CFFBD-96A2-4EC1-A7CB-94D8DA47C229}">
      <dgm:prSet/>
      <dgm:spPr/>
      <dgm:t>
        <a:bodyPr/>
        <a:lstStyle/>
        <a:p>
          <a:endParaRPr lang="en-US"/>
        </a:p>
      </dgm:t>
    </dgm:pt>
    <dgm:pt modelId="{C88430BC-A06D-4CD4-B8A5-37E914222A4D}" type="sibTrans" cxnId="{722CFFBD-96A2-4EC1-A7CB-94D8DA47C229}">
      <dgm:prSet/>
      <dgm:spPr/>
      <dgm:t>
        <a:bodyPr/>
        <a:lstStyle/>
        <a:p>
          <a:endParaRPr lang="en-US"/>
        </a:p>
      </dgm:t>
    </dgm:pt>
    <dgm:pt modelId="{C0C7D17F-9DC4-419E-9D51-DD16D3A5B02A}" type="pres">
      <dgm:prSet presAssocID="{F660157B-3F1F-4398-8E80-C0D3B5A8CF8C}" presName="compositeShape" presStyleCnt="0">
        <dgm:presLayoutVars>
          <dgm:chMax val="7"/>
          <dgm:dir/>
          <dgm:resizeHandles val="exact"/>
        </dgm:presLayoutVars>
      </dgm:prSet>
      <dgm:spPr/>
    </dgm:pt>
    <dgm:pt modelId="{53C1F6CC-DF06-44CB-B8A7-52A16493BDBF}" type="pres">
      <dgm:prSet presAssocID="{F660157B-3F1F-4398-8E80-C0D3B5A8CF8C}" presName="wedge1" presStyleLbl="node1" presStyleIdx="0" presStyleCnt="3"/>
      <dgm:spPr/>
    </dgm:pt>
    <dgm:pt modelId="{8D81DD41-E7C0-4C22-9FE2-E30DB79E9B3B}" type="pres">
      <dgm:prSet presAssocID="{F660157B-3F1F-4398-8E80-C0D3B5A8CF8C}" presName="dummy1a" presStyleCnt="0"/>
      <dgm:spPr/>
    </dgm:pt>
    <dgm:pt modelId="{CF355714-6747-4FAE-9E68-1320B6E7871C}" type="pres">
      <dgm:prSet presAssocID="{F660157B-3F1F-4398-8E80-C0D3B5A8CF8C}" presName="dummy1b" presStyleCnt="0"/>
      <dgm:spPr/>
    </dgm:pt>
    <dgm:pt modelId="{7A62236A-0A6D-4495-B87B-6C46D04DB391}" type="pres">
      <dgm:prSet presAssocID="{F660157B-3F1F-4398-8E80-C0D3B5A8CF8C}" presName="wedge1Tx" presStyleLbl="node1" presStyleIdx="0" presStyleCnt="3">
        <dgm:presLayoutVars>
          <dgm:chMax val="0"/>
          <dgm:chPref val="0"/>
          <dgm:bulletEnabled val="1"/>
        </dgm:presLayoutVars>
      </dgm:prSet>
      <dgm:spPr/>
    </dgm:pt>
    <dgm:pt modelId="{20C25137-33A6-4FE8-885E-EEA3AC71F9CA}" type="pres">
      <dgm:prSet presAssocID="{F660157B-3F1F-4398-8E80-C0D3B5A8CF8C}" presName="wedge2" presStyleLbl="node1" presStyleIdx="1" presStyleCnt="3"/>
      <dgm:spPr/>
    </dgm:pt>
    <dgm:pt modelId="{943301A8-2DEF-4979-AB7F-0C722F89BC70}" type="pres">
      <dgm:prSet presAssocID="{F660157B-3F1F-4398-8E80-C0D3B5A8CF8C}" presName="dummy2a" presStyleCnt="0"/>
      <dgm:spPr/>
    </dgm:pt>
    <dgm:pt modelId="{7D48D431-FEDF-441E-8A33-A7B3932E9E65}" type="pres">
      <dgm:prSet presAssocID="{F660157B-3F1F-4398-8E80-C0D3B5A8CF8C}" presName="dummy2b" presStyleCnt="0"/>
      <dgm:spPr/>
    </dgm:pt>
    <dgm:pt modelId="{BE140D6F-3902-4FE4-A8E3-A6289FFF4E78}" type="pres">
      <dgm:prSet presAssocID="{F660157B-3F1F-4398-8E80-C0D3B5A8CF8C}" presName="wedge2Tx" presStyleLbl="node1" presStyleIdx="1" presStyleCnt="3">
        <dgm:presLayoutVars>
          <dgm:chMax val="0"/>
          <dgm:chPref val="0"/>
          <dgm:bulletEnabled val="1"/>
        </dgm:presLayoutVars>
      </dgm:prSet>
      <dgm:spPr/>
    </dgm:pt>
    <dgm:pt modelId="{92A17FF3-EB4A-46BC-ADB1-92494024F9C6}" type="pres">
      <dgm:prSet presAssocID="{F660157B-3F1F-4398-8E80-C0D3B5A8CF8C}" presName="wedge3" presStyleLbl="node1" presStyleIdx="2" presStyleCnt="3"/>
      <dgm:spPr/>
    </dgm:pt>
    <dgm:pt modelId="{C16FB48C-D2FC-44BC-8932-8FAC07026981}" type="pres">
      <dgm:prSet presAssocID="{F660157B-3F1F-4398-8E80-C0D3B5A8CF8C}" presName="dummy3a" presStyleCnt="0"/>
      <dgm:spPr/>
    </dgm:pt>
    <dgm:pt modelId="{76E9167F-4B90-4B5A-A95A-AE3429C1C399}" type="pres">
      <dgm:prSet presAssocID="{F660157B-3F1F-4398-8E80-C0D3B5A8CF8C}" presName="dummy3b" presStyleCnt="0"/>
      <dgm:spPr/>
    </dgm:pt>
    <dgm:pt modelId="{97DD6541-8B87-4538-91D3-99A787E42E8D}" type="pres">
      <dgm:prSet presAssocID="{F660157B-3F1F-4398-8E80-C0D3B5A8CF8C}" presName="wedge3Tx" presStyleLbl="node1" presStyleIdx="2" presStyleCnt="3">
        <dgm:presLayoutVars>
          <dgm:chMax val="0"/>
          <dgm:chPref val="0"/>
          <dgm:bulletEnabled val="1"/>
        </dgm:presLayoutVars>
      </dgm:prSet>
      <dgm:spPr/>
    </dgm:pt>
    <dgm:pt modelId="{57F3239C-1E15-4E9C-9519-8BAC94B43F93}" type="pres">
      <dgm:prSet presAssocID="{176B35F5-46A8-4915-9AF3-F92DB10B4230}" presName="arrowWedge1" presStyleLbl="fgSibTrans2D1" presStyleIdx="0" presStyleCnt="3" custLinFactNeighborX="114" custLinFactNeighborY="676"/>
      <dgm:spPr/>
    </dgm:pt>
    <dgm:pt modelId="{0288426A-020A-47B8-AD1B-B69FD2A75752}" type="pres">
      <dgm:prSet presAssocID="{F81486D9-6DFF-4CB1-AE29-DE5396DB7D36}" presName="arrowWedge2" presStyleLbl="fgSibTrans2D1" presStyleIdx="1" presStyleCnt="3"/>
      <dgm:spPr/>
    </dgm:pt>
    <dgm:pt modelId="{37B84A7A-E9B6-4243-97BF-3256AA915E08}" type="pres">
      <dgm:prSet presAssocID="{C88430BC-A06D-4CD4-B8A5-37E914222A4D}" presName="arrowWedge3" presStyleLbl="fgSibTrans2D1" presStyleIdx="2" presStyleCnt="3"/>
      <dgm:spPr/>
    </dgm:pt>
  </dgm:ptLst>
  <dgm:cxnLst>
    <dgm:cxn modelId="{725DD219-8DD1-4B21-9FF9-8208063FB0DA}" srcId="{F660157B-3F1F-4398-8E80-C0D3B5A8CF8C}" destId="{49959987-89AA-4D3F-8333-C49B06C4F206}" srcOrd="0" destOrd="0" parTransId="{9D9FE033-35EA-4622-BC6B-88FB3C9B89A2}" sibTransId="{176B35F5-46A8-4915-9AF3-F92DB10B4230}"/>
    <dgm:cxn modelId="{C0B9FC2D-58FA-40CA-B684-BC8E566E910B}" type="presOf" srcId="{811A0719-0960-4601-8D2A-7A77C5A7F00F}" destId="{97DD6541-8B87-4538-91D3-99A787E42E8D}" srcOrd="1" destOrd="0" presId="urn:microsoft.com/office/officeart/2005/8/layout/cycle8"/>
    <dgm:cxn modelId="{99E50567-8CA1-4357-8880-02487C74C3F2}" type="presOf" srcId="{811A0719-0960-4601-8D2A-7A77C5A7F00F}" destId="{92A17FF3-EB4A-46BC-ADB1-92494024F9C6}" srcOrd="0" destOrd="0" presId="urn:microsoft.com/office/officeart/2005/8/layout/cycle8"/>
    <dgm:cxn modelId="{014E9176-0D0A-450E-8F3F-B1C1CF75F5CF}" type="presOf" srcId="{49959987-89AA-4D3F-8333-C49B06C4F206}" destId="{7A62236A-0A6D-4495-B87B-6C46D04DB391}" srcOrd="1" destOrd="0" presId="urn:microsoft.com/office/officeart/2005/8/layout/cycle8"/>
    <dgm:cxn modelId="{C9C6AA81-CC50-4B12-A3FB-99C756A12407}" type="presOf" srcId="{AE34ECF6-D5AE-45BB-BAB8-9F9A5981B62D}" destId="{20C25137-33A6-4FE8-885E-EEA3AC71F9CA}" srcOrd="0" destOrd="0" presId="urn:microsoft.com/office/officeart/2005/8/layout/cycle8"/>
    <dgm:cxn modelId="{722CFFBD-96A2-4EC1-A7CB-94D8DA47C229}" srcId="{F660157B-3F1F-4398-8E80-C0D3B5A8CF8C}" destId="{811A0719-0960-4601-8D2A-7A77C5A7F00F}" srcOrd="2" destOrd="0" parTransId="{14AE27A1-FA18-45F0-91EA-0F09F843678F}" sibTransId="{C88430BC-A06D-4CD4-B8A5-37E914222A4D}"/>
    <dgm:cxn modelId="{B50FAFC0-A753-4BC6-9558-C702C947FAE7}" type="presOf" srcId="{AE34ECF6-D5AE-45BB-BAB8-9F9A5981B62D}" destId="{BE140D6F-3902-4FE4-A8E3-A6289FFF4E78}" srcOrd="1" destOrd="0" presId="urn:microsoft.com/office/officeart/2005/8/layout/cycle8"/>
    <dgm:cxn modelId="{A21F67C2-5629-47E8-897A-0DF11286A2FA}" srcId="{F660157B-3F1F-4398-8E80-C0D3B5A8CF8C}" destId="{AE34ECF6-D5AE-45BB-BAB8-9F9A5981B62D}" srcOrd="1" destOrd="0" parTransId="{AB67FA0B-F8F7-49E0-81AF-74BE38A05A95}" sibTransId="{F81486D9-6DFF-4CB1-AE29-DE5396DB7D36}"/>
    <dgm:cxn modelId="{564BF5D4-DB2C-428D-BF62-947EB26538EB}" type="presOf" srcId="{F660157B-3F1F-4398-8E80-C0D3B5A8CF8C}" destId="{C0C7D17F-9DC4-419E-9D51-DD16D3A5B02A}" srcOrd="0" destOrd="0" presId="urn:microsoft.com/office/officeart/2005/8/layout/cycle8"/>
    <dgm:cxn modelId="{A92484D6-A2C5-4D2E-BCFE-4E4040A78630}" type="presOf" srcId="{49959987-89AA-4D3F-8333-C49B06C4F206}" destId="{53C1F6CC-DF06-44CB-B8A7-52A16493BDBF}" srcOrd="0" destOrd="0" presId="urn:microsoft.com/office/officeart/2005/8/layout/cycle8"/>
    <dgm:cxn modelId="{27A59733-C541-4C10-B740-79BBD6634E53}" type="presParOf" srcId="{C0C7D17F-9DC4-419E-9D51-DD16D3A5B02A}" destId="{53C1F6CC-DF06-44CB-B8A7-52A16493BDBF}" srcOrd="0" destOrd="0" presId="urn:microsoft.com/office/officeart/2005/8/layout/cycle8"/>
    <dgm:cxn modelId="{79885C18-4D96-45D1-8AEC-99B86D24BF78}" type="presParOf" srcId="{C0C7D17F-9DC4-419E-9D51-DD16D3A5B02A}" destId="{8D81DD41-E7C0-4C22-9FE2-E30DB79E9B3B}" srcOrd="1" destOrd="0" presId="urn:microsoft.com/office/officeart/2005/8/layout/cycle8"/>
    <dgm:cxn modelId="{683FA44B-D5AC-479A-B5C2-6E565AFBA3AB}" type="presParOf" srcId="{C0C7D17F-9DC4-419E-9D51-DD16D3A5B02A}" destId="{CF355714-6747-4FAE-9E68-1320B6E7871C}" srcOrd="2" destOrd="0" presId="urn:microsoft.com/office/officeart/2005/8/layout/cycle8"/>
    <dgm:cxn modelId="{D0114A85-702F-43A7-83A2-F097A9956BDF}" type="presParOf" srcId="{C0C7D17F-9DC4-419E-9D51-DD16D3A5B02A}" destId="{7A62236A-0A6D-4495-B87B-6C46D04DB391}" srcOrd="3" destOrd="0" presId="urn:microsoft.com/office/officeart/2005/8/layout/cycle8"/>
    <dgm:cxn modelId="{76DF256F-4991-4D0B-8581-C2C3C43C2099}" type="presParOf" srcId="{C0C7D17F-9DC4-419E-9D51-DD16D3A5B02A}" destId="{20C25137-33A6-4FE8-885E-EEA3AC71F9CA}" srcOrd="4" destOrd="0" presId="urn:microsoft.com/office/officeart/2005/8/layout/cycle8"/>
    <dgm:cxn modelId="{678C73B7-BC1B-47D8-AA5B-FBE5CE6834D7}" type="presParOf" srcId="{C0C7D17F-9DC4-419E-9D51-DD16D3A5B02A}" destId="{943301A8-2DEF-4979-AB7F-0C722F89BC70}" srcOrd="5" destOrd="0" presId="urn:microsoft.com/office/officeart/2005/8/layout/cycle8"/>
    <dgm:cxn modelId="{21B72910-B86B-4B93-A76B-1A3C62904ED9}" type="presParOf" srcId="{C0C7D17F-9DC4-419E-9D51-DD16D3A5B02A}" destId="{7D48D431-FEDF-441E-8A33-A7B3932E9E65}" srcOrd="6" destOrd="0" presId="urn:microsoft.com/office/officeart/2005/8/layout/cycle8"/>
    <dgm:cxn modelId="{C8D8E56D-903B-418E-9EF8-0E6148BE4A1A}" type="presParOf" srcId="{C0C7D17F-9DC4-419E-9D51-DD16D3A5B02A}" destId="{BE140D6F-3902-4FE4-A8E3-A6289FFF4E78}" srcOrd="7" destOrd="0" presId="urn:microsoft.com/office/officeart/2005/8/layout/cycle8"/>
    <dgm:cxn modelId="{BEA6C135-287C-49BB-B10B-586C00C8A06E}" type="presParOf" srcId="{C0C7D17F-9DC4-419E-9D51-DD16D3A5B02A}" destId="{92A17FF3-EB4A-46BC-ADB1-92494024F9C6}" srcOrd="8" destOrd="0" presId="urn:microsoft.com/office/officeart/2005/8/layout/cycle8"/>
    <dgm:cxn modelId="{5A228CD9-0B89-4812-B9D0-2C82FE0880B1}" type="presParOf" srcId="{C0C7D17F-9DC4-419E-9D51-DD16D3A5B02A}" destId="{C16FB48C-D2FC-44BC-8932-8FAC07026981}" srcOrd="9" destOrd="0" presId="urn:microsoft.com/office/officeart/2005/8/layout/cycle8"/>
    <dgm:cxn modelId="{F80EF39E-E1EF-4E14-913F-8938FF5D289F}" type="presParOf" srcId="{C0C7D17F-9DC4-419E-9D51-DD16D3A5B02A}" destId="{76E9167F-4B90-4B5A-A95A-AE3429C1C399}" srcOrd="10" destOrd="0" presId="urn:microsoft.com/office/officeart/2005/8/layout/cycle8"/>
    <dgm:cxn modelId="{4A7E972B-8ED6-40EA-A3A1-806AB76AC661}" type="presParOf" srcId="{C0C7D17F-9DC4-419E-9D51-DD16D3A5B02A}" destId="{97DD6541-8B87-4538-91D3-99A787E42E8D}" srcOrd="11" destOrd="0" presId="urn:microsoft.com/office/officeart/2005/8/layout/cycle8"/>
    <dgm:cxn modelId="{7EFBE21F-C8C4-4A42-A612-D296A9ED481C}" type="presParOf" srcId="{C0C7D17F-9DC4-419E-9D51-DD16D3A5B02A}" destId="{57F3239C-1E15-4E9C-9519-8BAC94B43F93}" srcOrd="12" destOrd="0" presId="urn:microsoft.com/office/officeart/2005/8/layout/cycle8"/>
    <dgm:cxn modelId="{60D92D20-1BAF-4099-BA78-36FF7FF2FC91}" type="presParOf" srcId="{C0C7D17F-9DC4-419E-9D51-DD16D3A5B02A}" destId="{0288426A-020A-47B8-AD1B-B69FD2A75752}" srcOrd="13" destOrd="0" presId="urn:microsoft.com/office/officeart/2005/8/layout/cycle8"/>
    <dgm:cxn modelId="{5A9F1C3E-09A9-4590-9AE3-BB2E85392821}" type="presParOf" srcId="{C0C7D17F-9DC4-419E-9D51-DD16D3A5B02A}" destId="{37B84A7A-E9B6-4243-97BF-3256AA915E08}"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8A6BB-3D1F-4E85-BB39-3D538FCB8028}">
      <dsp:nvSpPr>
        <dsp:cNvPr id="0" name=""/>
        <dsp:cNvSpPr/>
      </dsp:nvSpPr>
      <dsp:spPr>
        <a:xfrm>
          <a:off x="182879" y="453813"/>
          <a:ext cx="4511040" cy="4511039"/>
        </a:xfrm>
        <a:prstGeom prst="ellipse">
          <a:avLst/>
        </a:prstGeom>
        <a:gradFill flip="none" rotWithShape="0">
          <a:gsLst>
            <a:gs pos="0">
              <a:schemeClr val="accent2">
                <a:hueOff val="0"/>
                <a:satOff val="0"/>
                <a:lumOff val="0"/>
                <a:tint val="66000"/>
                <a:satMod val="160000"/>
              </a:schemeClr>
            </a:gs>
            <a:gs pos="50000">
              <a:schemeClr val="accent2">
                <a:hueOff val="0"/>
                <a:satOff val="0"/>
                <a:lumOff val="0"/>
                <a:tint val="44500"/>
                <a:satMod val="160000"/>
              </a:schemeClr>
            </a:gs>
            <a:gs pos="100000">
              <a:schemeClr val="accent2">
                <a:hueOff val="0"/>
                <a:satOff val="0"/>
                <a:lumOff val="0"/>
                <a:tint val="23500"/>
                <a:satMod val="160000"/>
              </a:schemeClr>
            </a:gs>
          </a:gsLst>
          <a:lin ang="162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812799" y="985762"/>
        <a:ext cx="2600960" cy="3447142"/>
      </dsp:txXfrm>
    </dsp:sp>
    <dsp:sp modelId="{D39EB340-2A62-4614-8D81-8593C9110A3C}">
      <dsp:nvSpPr>
        <dsp:cNvPr id="0" name=""/>
        <dsp:cNvSpPr/>
      </dsp:nvSpPr>
      <dsp:spPr>
        <a:xfrm>
          <a:off x="3434080" y="453813"/>
          <a:ext cx="4511040" cy="4511039"/>
        </a:xfrm>
        <a:prstGeom prst="ellipse">
          <a:avLst/>
        </a:prstGeom>
        <a:gradFill flip="none" rotWithShape="0">
          <a:gsLst>
            <a:gs pos="0">
              <a:schemeClr val="accent3">
                <a:hueOff val="0"/>
                <a:satOff val="0"/>
                <a:lumOff val="0"/>
                <a:tint val="66000"/>
                <a:satMod val="160000"/>
              </a:schemeClr>
            </a:gs>
            <a:gs pos="50000">
              <a:schemeClr val="accent3">
                <a:hueOff val="0"/>
                <a:satOff val="0"/>
                <a:lumOff val="0"/>
                <a:tint val="44500"/>
                <a:satMod val="160000"/>
              </a:schemeClr>
            </a:gs>
            <a:gs pos="100000">
              <a:schemeClr val="accent3">
                <a:hueOff val="0"/>
                <a:satOff val="0"/>
                <a:lumOff val="0"/>
                <a:tint val="23500"/>
                <a:satMod val="160000"/>
              </a:schemeClr>
            </a:gs>
          </a:gsLst>
          <a:lin ang="189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4714240" y="985762"/>
        <a:ext cx="2600960" cy="34471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9A43DF-E44E-4B24-8BFF-3B16E2312E48}">
      <dsp:nvSpPr>
        <dsp:cNvPr id="0" name=""/>
        <dsp:cNvSpPr/>
      </dsp:nvSpPr>
      <dsp:spPr>
        <a:xfrm>
          <a:off x="2032000" y="0"/>
          <a:ext cx="4064000" cy="2709333"/>
        </a:xfrm>
        <a:prstGeom prst="trapezoid">
          <a:avLst>
            <a:gd name="adj" fmla="val 75000"/>
          </a:avLst>
        </a:prstGeom>
        <a:gradFill flip="none" rotWithShape="0">
          <a:gsLst>
            <a:gs pos="0">
              <a:schemeClr val="accent2">
                <a:hueOff val="0"/>
                <a:satOff val="0"/>
                <a:lumOff val="0"/>
                <a:tint val="66000"/>
                <a:satMod val="160000"/>
              </a:schemeClr>
            </a:gs>
            <a:gs pos="50000">
              <a:schemeClr val="accent2">
                <a:hueOff val="0"/>
                <a:satOff val="0"/>
                <a:lumOff val="0"/>
                <a:tint val="44500"/>
                <a:satMod val="160000"/>
              </a:schemeClr>
            </a:gs>
            <a:gs pos="100000">
              <a:schemeClr val="accent2">
                <a:hueOff val="0"/>
                <a:satOff val="0"/>
                <a:lumOff val="0"/>
                <a:tint val="23500"/>
                <a:satMod val="160000"/>
              </a:schemeClr>
            </a:gs>
          </a:gsLst>
          <a:lin ang="162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2032000" y="0"/>
        <a:ext cx="4064000" cy="2709333"/>
      </dsp:txXfrm>
    </dsp:sp>
    <dsp:sp modelId="{4E09E178-9C00-42B1-A5B1-5D3E342EF474}">
      <dsp:nvSpPr>
        <dsp:cNvPr id="0" name=""/>
        <dsp:cNvSpPr/>
      </dsp:nvSpPr>
      <dsp:spPr>
        <a:xfrm>
          <a:off x="0" y="2709333"/>
          <a:ext cx="8128000" cy="2709333"/>
        </a:xfrm>
        <a:prstGeom prst="trapezoid">
          <a:avLst>
            <a:gd name="adj" fmla="val 75000"/>
          </a:avLst>
        </a:prstGeom>
        <a:gradFill flip="none" rotWithShape="0">
          <a:gsLst>
            <a:gs pos="0">
              <a:schemeClr val="accent3">
                <a:hueOff val="0"/>
                <a:satOff val="0"/>
                <a:lumOff val="0"/>
                <a:tint val="66000"/>
                <a:satMod val="160000"/>
              </a:schemeClr>
            </a:gs>
            <a:gs pos="50000">
              <a:schemeClr val="accent3">
                <a:hueOff val="0"/>
                <a:satOff val="0"/>
                <a:lumOff val="0"/>
                <a:tint val="44500"/>
                <a:satMod val="160000"/>
              </a:schemeClr>
            </a:gs>
            <a:gs pos="100000">
              <a:schemeClr val="accent3">
                <a:hueOff val="0"/>
                <a:satOff val="0"/>
                <a:lumOff val="0"/>
                <a:tint val="23500"/>
                <a:satMod val="160000"/>
              </a:schemeClr>
            </a:gs>
          </a:gsLst>
          <a:lin ang="189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1422399" y="2709333"/>
        <a:ext cx="5283200" cy="27093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467FBA-7FDB-4447-BCEA-EE567456FE9D}">
      <dsp:nvSpPr>
        <dsp:cNvPr id="0" name=""/>
        <dsp:cNvSpPr/>
      </dsp:nvSpPr>
      <dsp:spPr>
        <a:xfrm>
          <a:off x="22867" y="268313"/>
          <a:ext cx="2693466" cy="26934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dirty="0"/>
            <a:t>Theory</a:t>
          </a:r>
        </a:p>
      </dsp:txBody>
      <dsp:txXfrm>
        <a:off x="417316" y="662762"/>
        <a:ext cx="1904568" cy="1904568"/>
      </dsp:txXfrm>
    </dsp:sp>
    <dsp:sp modelId="{10D61CF9-5B37-49BD-9C3C-0E76A518B207}">
      <dsp:nvSpPr>
        <dsp:cNvPr id="0" name=""/>
        <dsp:cNvSpPr/>
      </dsp:nvSpPr>
      <dsp:spPr>
        <a:xfrm rot="5390366">
          <a:off x="3157725" y="1139042"/>
          <a:ext cx="942713" cy="93934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1B084DA-2C5C-4703-8DD9-B94C4B5C7C36}">
      <dsp:nvSpPr>
        <dsp:cNvPr id="0" name=""/>
        <dsp:cNvSpPr/>
      </dsp:nvSpPr>
      <dsp:spPr>
        <a:xfrm>
          <a:off x="4488661" y="705516"/>
          <a:ext cx="1796541" cy="179654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Testing </a:t>
          </a:r>
        </a:p>
      </dsp:txBody>
      <dsp:txXfrm>
        <a:off x="4751758" y="968613"/>
        <a:ext cx="1270347" cy="1270347"/>
      </dsp:txXfrm>
    </dsp:sp>
    <dsp:sp modelId="{60269F35-EEEE-4067-B10E-DC507F538971}">
      <dsp:nvSpPr>
        <dsp:cNvPr id="0" name=""/>
        <dsp:cNvSpPr/>
      </dsp:nvSpPr>
      <dsp:spPr>
        <a:xfrm rot="5400000">
          <a:off x="6771883" y="1113244"/>
          <a:ext cx="942713" cy="939342"/>
        </a:xfrm>
        <a:prstGeom prst="triangle">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47B867E-3EB3-4811-A502-5690330FE8AD}">
      <dsp:nvSpPr>
        <dsp:cNvPr id="0" name=""/>
        <dsp:cNvSpPr/>
      </dsp:nvSpPr>
      <dsp:spPr>
        <a:xfrm>
          <a:off x="8080398" y="257054"/>
          <a:ext cx="2693466" cy="26934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marL="0" lvl="0" indent="0" algn="ctr" defTabSz="1955800">
            <a:lnSpc>
              <a:spcPct val="90000"/>
            </a:lnSpc>
            <a:spcBef>
              <a:spcPct val="0"/>
            </a:spcBef>
            <a:spcAft>
              <a:spcPct val="35000"/>
            </a:spcAft>
            <a:buNone/>
          </a:pPr>
          <a:r>
            <a:rPr lang="en-US" sz="4400" kern="1200" dirty="0"/>
            <a:t>Apply</a:t>
          </a:r>
        </a:p>
      </dsp:txBody>
      <dsp:txXfrm>
        <a:off x="8474847" y="651503"/>
        <a:ext cx="1904568" cy="190456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90BD9-C01A-485C-B1A0-103698C5F793}">
      <dsp:nvSpPr>
        <dsp:cNvPr id="0" name=""/>
        <dsp:cNvSpPr/>
      </dsp:nvSpPr>
      <dsp:spPr>
        <a:xfrm>
          <a:off x="1994196" y="43"/>
          <a:ext cx="1022185" cy="102218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kern="1200" dirty="0"/>
            <a:t>Quan</a:t>
          </a:r>
        </a:p>
      </dsp:txBody>
      <dsp:txXfrm>
        <a:off x="2143892" y="149739"/>
        <a:ext cx="722793" cy="722793"/>
      </dsp:txXfrm>
    </dsp:sp>
    <dsp:sp modelId="{95690EED-C629-4389-BDD5-F308B40AB7EA}">
      <dsp:nvSpPr>
        <dsp:cNvPr id="0" name=""/>
        <dsp:cNvSpPr/>
      </dsp:nvSpPr>
      <dsp:spPr>
        <a:xfrm>
          <a:off x="2208855" y="1105229"/>
          <a:ext cx="592867" cy="59286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287440" y="1331941"/>
        <a:ext cx="435697" cy="139443"/>
      </dsp:txXfrm>
    </dsp:sp>
    <dsp:sp modelId="{5DBD72E4-0286-4E97-B966-357A09F4CD7C}">
      <dsp:nvSpPr>
        <dsp:cNvPr id="0" name=""/>
        <dsp:cNvSpPr/>
      </dsp:nvSpPr>
      <dsp:spPr>
        <a:xfrm>
          <a:off x="1994196" y="1781098"/>
          <a:ext cx="1022185" cy="102218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kern="1200" dirty="0"/>
            <a:t>Qual</a:t>
          </a:r>
        </a:p>
      </dsp:txBody>
      <dsp:txXfrm>
        <a:off x="2143892" y="1930794"/>
        <a:ext cx="722793" cy="722793"/>
      </dsp:txXfrm>
    </dsp:sp>
    <dsp:sp modelId="{80263972-C4BE-4A2B-8015-21B759B1FBBA}">
      <dsp:nvSpPr>
        <dsp:cNvPr id="0" name=""/>
        <dsp:cNvSpPr/>
      </dsp:nvSpPr>
      <dsp:spPr>
        <a:xfrm>
          <a:off x="2208855" y="2886284"/>
          <a:ext cx="592867" cy="592867"/>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287440" y="3112996"/>
        <a:ext cx="435697" cy="139443"/>
      </dsp:txXfrm>
    </dsp:sp>
    <dsp:sp modelId="{30C1B11C-CF64-45A8-BDC8-D34F755282D1}">
      <dsp:nvSpPr>
        <dsp:cNvPr id="0" name=""/>
        <dsp:cNvSpPr/>
      </dsp:nvSpPr>
      <dsp:spPr>
        <a:xfrm>
          <a:off x="1994196" y="3562153"/>
          <a:ext cx="1022185" cy="102218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kern="1200" dirty="0"/>
            <a:t>Apply</a:t>
          </a:r>
        </a:p>
      </dsp:txBody>
      <dsp:txXfrm>
        <a:off x="2143892" y="3711849"/>
        <a:ext cx="722793" cy="722793"/>
      </dsp:txXfrm>
    </dsp:sp>
    <dsp:sp modelId="{83491D3E-1ABF-455C-B984-F0E3C9E67035}">
      <dsp:nvSpPr>
        <dsp:cNvPr id="0" name=""/>
        <dsp:cNvSpPr/>
      </dsp:nvSpPr>
      <dsp:spPr>
        <a:xfrm>
          <a:off x="3169709" y="2102064"/>
          <a:ext cx="325054" cy="3802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3169709" y="2178114"/>
        <a:ext cx="227538" cy="228152"/>
      </dsp:txXfrm>
    </dsp:sp>
    <dsp:sp modelId="{063DAD5C-8111-4F50-8761-FC5F88CCB395}">
      <dsp:nvSpPr>
        <dsp:cNvPr id="0" name=""/>
        <dsp:cNvSpPr/>
      </dsp:nvSpPr>
      <dsp:spPr>
        <a:xfrm>
          <a:off x="3629692" y="1270005"/>
          <a:ext cx="2044370" cy="204437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2000250">
            <a:lnSpc>
              <a:spcPct val="90000"/>
            </a:lnSpc>
            <a:spcBef>
              <a:spcPct val="0"/>
            </a:spcBef>
            <a:spcAft>
              <a:spcPct val="35000"/>
            </a:spcAft>
            <a:buNone/>
          </a:pPr>
          <a:r>
            <a:rPr lang="en-US" sz="4500" kern="1200" dirty="0"/>
            <a:t>NEW</a:t>
          </a:r>
        </a:p>
      </dsp:txBody>
      <dsp:txXfrm>
        <a:off x="3929083" y="1569396"/>
        <a:ext cx="1445588" cy="14455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8A6BB-3D1F-4E85-BB39-3D538FCB8028}">
      <dsp:nvSpPr>
        <dsp:cNvPr id="0" name=""/>
        <dsp:cNvSpPr/>
      </dsp:nvSpPr>
      <dsp:spPr>
        <a:xfrm>
          <a:off x="182879" y="453813"/>
          <a:ext cx="4511040" cy="4511039"/>
        </a:xfrm>
        <a:prstGeom prst="ellipse">
          <a:avLst/>
        </a:prstGeom>
        <a:gradFill flip="none" rotWithShape="0">
          <a:gsLst>
            <a:gs pos="0">
              <a:schemeClr val="accent2">
                <a:hueOff val="0"/>
                <a:satOff val="0"/>
                <a:lumOff val="0"/>
                <a:tint val="66000"/>
                <a:satMod val="160000"/>
              </a:schemeClr>
            </a:gs>
            <a:gs pos="50000">
              <a:schemeClr val="accent2">
                <a:hueOff val="0"/>
                <a:satOff val="0"/>
                <a:lumOff val="0"/>
                <a:tint val="44500"/>
                <a:satMod val="160000"/>
              </a:schemeClr>
            </a:gs>
            <a:gs pos="100000">
              <a:schemeClr val="accent2">
                <a:hueOff val="0"/>
                <a:satOff val="0"/>
                <a:lumOff val="0"/>
                <a:tint val="23500"/>
                <a:satMod val="160000"/>
              </a:schemeClr>
            </a:gs>
          </a:gsLst>
          <a:lin ang="162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812799" y="985762"/>
        <a:ext cx="2600960" cy="3447142"/>
      </dsp:txXfrm>
    </dsp:sp>
    <dsp:sp modelId="{D39EB340-2A62-4614-8D81-8593C9110A3C}">
      <dsp:nvSpPr>
        <dsp:cNvPr id="0" name=""/>
        <dsp:cNvSpPr/>
      </dsp:nvSpPr>
      <dsp:spPr>
        <a:xfrm>
          <a:off x="3434080" y="453813"/>
          <a:ext cx="4511040" cy="4511039"/>
        </a:xfrm>
        <a:prstGeom prst="ellipse">
          <a:avLst/>
        </a:prstGeom>
        <a:gradFill flip="none" rotWithShape="0">
          <a:gsLst>
            <a:gs pos="0">
              <a:schemeClr val="accent3">
                <a:hueOff val="0"/>
                <a:satOff val="0"/>
                <a:lumOff val="0"/>
                <a:tint val="66000"/>
                <a:satMod val="160000"/>
              </a:schemeClr>
            </a:gs>
            <a:gs pos="50000">
              <a:schemeClr val="accent3">
                <a:hueOff val="0"/>
                <a:satOff val="0"/>
                <a:lumOff val="0"/>
                <a:tint val="44500"/>
                <a:satMod val="160000"/>
              </a:schemeClr>
            </a:gs>
            <a:gs pos="100000">
              <a:schemeClr val="accent3">
                <a:hueOff val="0"/>
                <a:satOff val="0"/>
                <a:lumOff val="0"/>
                <a:tint val="23500"/>
                <a:satMod val="160000"/>
              </a:schemeClr>
            </a:gs>
          </a:gsLst>
          <a:lin ang="18900000" scaled="1"/>
          <a:tileRect/>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2889250">
            <a:lnSpc>
              <a:spcPct val="90000"/>
            </a:lnSpc>
            <a:spcBef>
              <a:spcPct val="0"/>
            </a:spcBef>
            <a:spcAft>
              <a:spcPct val="35000"/>
            </a:spcAft>
            <a:buNone/>
          </a:pPr>
          <a:endParaRPr lang="en-US" sz="6500" kern="1200" dirty="0"/>
        </a:p>
      </dsp:txBody>
      <dsp:txXfrm>
        <a:off x="4714240" y="985762"/>
        <a:ext cx="2600960" cy="344714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410146" y="-38510"/>
          <a:ext cx="4128792" cy="4128792"/>
        </a:xfrm>
        <a:prstGeom prst="circularArrow">
          <a:avLst>
            <a:gd name="adj1" fmla="val 5544"/>
            <a:gd name="adj2" fmla="val 330680"/>
            <a:gd name="adj3" fmla="val 14683890"/>
            <a:gd name="adj4" fmla="val 16854617"/>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1909071" y="1543"/>
          <a:ext cx="1130943" cy="56547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Topic</a:t>
          </a:r>
        </a:p>
      </dsp:txBody>
      <dsp:txXfrm>
        <a:off x="1936675" y="29147"/>
        <a:ext cx="1075735" cy="510263"/>
      </dsp:txXfrm>
    </dsp:sp>
    <dsp:sp modelId="{A5C11481-884E-43EF-874E-CDAC6B77DE1C}">
      <dsp:nvSpPr>
        <dsp:cNvPr id="0" name=""/>
        <dsp:cNvSpPr/>
      </dsp:nvSpPr>
      <dsp:spPr>
        <a:xfrm>
          <a:off x="3154059" y="517234"/>
          <a:ext cx="1130943" cy="565471"/>
        </a:xfrm>
        <a:prstGeom prst="roundRect">
          <a:avLst/>
        </a:prstGeom>
        <a:solidFill>
          <a:schemeClr val="accent2">
            <a:hueOff val="974698"/>
            <a:satOff val="3808"/>
            <a:lumOff val="2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Literature &amp; Theory</a:t>
          </a:r>
        </a:p>
      </dsp:txBody>
      <dsp:txXfrm>
        <a:off x="3181663" y="544838"/>
        <a:ext cx="1075735" cy="510263"/>
      </dsp:txXfrm>
    </dsp:sp>
    <dsp:sp modelId="{B61047B0-DD3B-4177-A8E8-6CB452A92760}">
      <dsp:nvSpPr>
        <dsp:cNvPr id="0" name=""/>
        <dsp:cNvSpPr/>
      </dsp:nvSpPr>
      <dsp:spPr>
        <a:xfrm>
          <a:off x="3669750" y="1762223"/>
          <a:ext cx="1130943" cy="565471"/>
        </a:xfrm>
        <a:prstGeom prst="roundRect">
          <a:avLst/>
        </a:prstGeom>
        <a:solidFill>
          <a:schemeClr val="accent2">
            <a:hueOff val="1949396"/>
            <a:satOff val="7616"/>
            <a:lumOff val="5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RQ &amp; Hypothesis</a:t>
          </a:r>
        </a:p>
      </dsp:txBody>
      <dsp:txXfrm>
        <a:off x="3697354" y="1789827"/>
        <a:ext cx="1075735" cy="510263"/>
      </dsp:txXfrm>
    </dsp:sp>
    <dsp:sp modelId="{B53547AF-4BF2-43C5-9A0F-E2D79F50AA4E}">
      <dsp:nvSpPr>
        <dsp:cNvPr id="0" name=""/>
        <dsp:cNvSpPr/>
      </dsp:nvSpPr>
      <dsp:spPr>
        <a:xfrm>
          <a:off x="3154059" y="3007211"/>
          <a:ext cx="1130943" cy="565471"/>
        </a:xfrm>
        <a:prstGeom prst="roundRect">
          <a:avLst/>
        </a:prstGeom>
        <a:solidFill>
          <a:schemeClr val="accent2">
            <a:hueOff val="2924094"/>
            <a:satOff val="11424"/>
            <a:lumOff val="8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Study Design </a:t>
          </a:r>
        </a:p>
      </dsp:txBody>
      <dsp:txXfrm>
        <a:off x="3181663" y="3034815"/>
        <a:ext cx="1075735" cy="510263"/>
      </dsp:txXfrm>
    </dsp:sp>
    <dsp:sp modelId="{C1E2E13A-C48A-4EB6-B638-ADEC792329CC}">
      <dsp:nvSpPr>
        <dsp:cNvPr id="0" name=""/>
        <dsp:cNvSpPr/>
      </dsp:nvSpPr>
      <dsp:spPr>
        <a:xfrm>
          <a:off x="1909071" y="3522902"/>
          <a:ext cx="1130943" cy="565471"/>
        </a:xfrm>
        <a:prstGeom prst="roundRect">
          <a:avLst/>
        </a:prstGeom>
        <a:solidFill>
          <a:schemeClr val="accent2">
            <a:hueOff val="3898792"/>
            <a:satOff val="15232"/>
            <a:lumOff val="11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Data Collection</a:t>
          </a:r>
        </a:p>
      </dsp:txBody>
      <dsp:txXfrm>
        <a:off x="1936675" y="3550506"/>
        <a:ext cx="1075735" cy="510263"/>
      </dsp:txXfrm>
    </dsp:sp>
    <dsp:sp modelId="{BC9459A8-89D7-4AAD-B380-95FD90518F37}">
      <dsp:nvSpPr>
        <dsp:cNvPr id="0" name=""/>
        <dsp:cNvSpPr/>
      </dsp:nvSpPr>
      <dsp:spPr>
        <a:xfrm>
          <a:off x="664083" y="3007211"/>
          <a:ext cx="1130943" cy="565471"/>
        </a:xfrm>
        <a:prstGeom prst="roundRect">
          <a:avLst/>
        </a:prstGeom>
        <a:solidFill>
          <a:schemeClr val="accent2">
            <a:hueOff val="4873490"/>
            <a:satOff val="19040"/>
            <a:lumOff val="139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Analyze Data</a:t>
          </a:r>
        </a:p>
      </dsp:txBody>
      <dsp:txXfrm>
        <a:off x="691687" y="3034815"/>
        <a:ext cx="1075735" cy="510263"/>
      </dsp:txXfrm>
    </dsp:sp>
    <dsp:sp modelId="{1AF8342D-1F43-400F-91E3-B821A1A39E21}">
      <dsp:nvSpPr>
        <dsp:cNvPr id="0" name=""/>
        <dsp:cNvSpPr/>
      </dsp:nvSpPr>
      <dsp:spPr>
        <a:xfrm>
          <a:off x="148392" y="1762223"/>
          <a:ext cx="1130943" cy="565471"/>
        </a:xfrm>
        <a:prstGeom prst="roundRect">
          <a:avLst/>
        </a:prstGeom>
        <a:solidFill>
          <a:schemeClr val="accent2">
            <a:hueOff val="5848188"/>
            <a:satOff val="22848"/>
            <a:lumOff val="16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Write-up Results</a:t>
          </a:r>
        </a:p>
      </dsp:txBody>
      <dsp:txXfrm>
        <a:off x="175996" y="1789827"/>
        <a:ext cx="1075735" cy="510263"/>
      </dsp:txXfrm>
    </dsp:sp>
    <dsp:sp modelId="{505F6654-AB56-4539-B916-B857FE606355}">
      <dsp:nvSpPr>
        <dsp:cNvPr id="0" name=""/>
        <dsp:cNvSpPr/>
      </dsp:nvSpPr>
      <dsp:spPr>
        <a:xfrm>
          <a:off x="664083" y="517234"/>
          <a:ext cx="1130943" cy="565471"/>
        </a:xfrm>
        <a:prstGeom prst="roundRect">
          <a:avLst/>
        </a:prstGeom>
        <a:solidFill>
          <a:schemeClr val="accent2">
            <a:hueOff val="6822886"/>
            <a:satOff val="26656"/>
            <a:lumOff val="1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Disseminate</a:t>
          </a:r>
        </a:p>
      </dsp:txBody>
      <dsp:txXfrm>
        <a:off x="691687" y="544838"/>
        <a:ext cx="1075735" cy="5102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410146" y="-38510"/>
          <a:ext cx="4128792" cy="4128792"/>
        </a:xfrm>
        <a:prstGeom prst="circularArrow">
          <a:avLst>
            <a:gd name="adj1" fmla="val 5544"/>
            <a:gd name="adj2" fmla="val 330680"/>
            <a:gd name="adj3" fmla="val 14683890"/>
            <a:gd name="adj4" fmla="val 16854617"/>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1909071" y="1543"/>
          <a:ext cx="1130943" cy="56547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Topic</a:t>
          </a:r>
        </a:p>
      </dsp:txBody>
      <dsp:txXfrm>
        <a:off x="1936675" y="29147"/>
        <a:ext cx="1075735" cy="510263"/>
      </dsp:txXfrm>
    </dsp:sp>
    <dsp:sp modelId="{A5C11481-884E-43EF-874E-CDAC6B77DE1C}">
      <dsp:nvSpPr>
        <dsp:cNvPr id="0" name=""/>
        <dsp:cNvSpPr/>
      </dsp:nvSpPr>
      <dsp:spPr>
        <a:xfrm>
          <a:off x="3154059" y="517234"/>
          <a:ext cx="1130943" cy="565471"/>
        </a:xfrm>
        <a:prstGeom prst="roundRect">
          <a:avLst/>
        </a:prstGeom>
        <a:solidFill>
          <a:schemeClr val="accent2">
            <a:hueOff val="974698"/>
            <a:satOff val="3808"/>
            <a:lumOff val="2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Literature &amp; Theory</a:t>
          </a:r>
        </a:p>
      </dsp:txBody>
      <dsp:txXfrm>
        <a:off x="3181663" y="544838"/>
        <a:ext cx="1075735" cy="510263"/>
      </dsp:txXfrm>
    </dsp:sp>
    <dsp:sp modelId="{B61047B0-DD3B-4177-A8E8-6CB452A92760}">
      <dsp:nvSpPr>
        <dsp:cNvPr id="0" name=""/>
        <dsp:cNvSpPr/>
      </dsp:nvSpPr>
      <dsp:spPr>
        <a:xfrm>
          <a:off x="3669750" y="1762223"/>
          <a:ext cx="1130943" cy="565471"/>
        </a:xfrm>
        <a:prstGeom prst="roundRect">
          <a:avLst/>
        </a:prstGeom>
        <a:solidFill>
          <a:schemeClr val="accent2">
            <a:hueOff val="1949396"/>
            <a:satOff val="7616"/>
            <a:lumOff val="5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RQ &amp; Hypothesis</a:t>
          </a:r>
        </a:p>
      </dsp:txBody>
      <dsp:txXfrm>
        <a:off x="3697354" y="1789827"/>
        <a:ext cx="1075735" cy="510263"/>
      </dsp:txXfrm>
    </dsp:sp>
    <dsp:sp modelId="{B53547AF-4BF2-43C5-9A0F-E2D79F50AA4E}">
      <dsp:nvSpPr>
        <dsp:cNvPr id="0" name=""/>
        <dsp:cNvSpPr/>
      </dsp:nvSpPr>
      <dsp:spPr>
        <a:xfrm>
          <a:off x="3154059" y="3007211"/>
          <a:ext cx="1130943" cy="565471"/>
        </a:xfrm>
        <a:prstGeom prst="roundRect">
          <a:avLst/>
        </a:prstGeom>
        <a:solidFill>
          <a:schemeClr val="accent2">
            <a:hueOff val="2924094"/>
            <a:satOff val="11424"/>
            <a:lumOff val="84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Study Design </a:t>
          </a:r>
        </a:p>
      </dsp:txBody>
      <dsp:txXfrm>
        <a:off x="3181663" y="3034815"/>
        <a:ext cx="1075735" cy="510263"/>
      </dsp:txXfrm>
    </dsp:sp>
    <dsp:sp modelId="{C1E2E13A-C48A-4EB6-B638-ADEC792329CC}">
      <dsp:nvSpPr>
        <dsp:cNvPr id="0" name=""/>
        <dsp:cNvSpPr/>
      </dsp:nvSpPr>
      <dsp:spPr>
        <a:xfrm>
          <a:off x="1909071" y="3522902"/>
          <a:ext cx="1130943" cy="565471"/>
        </a:xfrm>
        <a:prstGeom prst="roundRect">
          <a:avLst/>
        </a:prstGeom>
        <a:solidFill>
          <a:schemeClr val="accent2">
            <a:hueOff val="3898792"/>
            <a:satOff val="15232"/>
            <a:lumOff val="111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Data Collection</a:t>
          </a:r>
        </a:p>
      </dsp:txBody>
      <dsp:txXfrm>
        <a:off x="1936675" y="3550506"/>
        <a:ext cx="1075735" cy="510263"/>
      </dsp:txXfrm>
    </dsp:sp>
    <dsp:sp modelId="{BC9459A8-89D7-4AAD-B380-95FD90518F37}">
      <dsp:nvSpPr>
        <dsp:cNvPr id="0" name=""/>
        <dsp:cNvSpPr/>
      </dsp:nvSpPr>
      <dsp:spPr>
        <a:xfrm>
          <a:off x="664083" y="3007211"/>
          <a:ext cx="1130943" cy="565471"/>
        </a:xfrm>
        <a:prstGeom prst="roundRect">
          <a:avLst/>
        </a:prstGeom>
        <a:solidFill>
          <a:schemeClr val="accent2">
            <a:hueOff val="4873490"/>
            <a:satOff val="19040"/>
            <a:lumOff val="139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Analyze Data</a:t>
          </a:r>
        </a:p>
      </dsp:txBody>
      <dsp:txXfrm>
        <a:off x="691687" y="3034815"/>
        <a:ext cx="1075735" cy="510263"/>
      </dsp:txXfrm>
    </dsp:sp>
    <dsp:sp modelId="{1AF8342D-1F43-400F-91E3-B821A1A39E21}">
      <dsp:nvSpPr>
        <dsp:cNvPr id="0" name=""/>
        <dsp:cNvSpPr/>
      </dsp:nvSpPr>
      <dsp:spPr>
        <a:xfrm>
          <a:off x="148392" y="1762223"/>
          <a:ext cx="1130943" cy="565471"/>
        </a:xfrm>
        <a:prstGeom prst="roundRect">
          <a:avLst/>
        </a:prstGeom>
        <a:solidFill>
          <a:schemeClr val="accent2">
            <a:hueOff val="5848188"/>
            <a:satOff val="22848"/>
            <a:lumOff val="16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Write-up Results</a:t>
          </a:r>
        </a:p>
      </dsp:txBody>
      <dsp:txXfrm>
        <a:off x="175996" y="1789827"/>
        <a:ext cx="1075735" cy="510263"/>
      </dsp:txXfrm>
    </dsp:sp>
    <dsp:sp modelId="{505F6654-AB56-4539-B916-B857FE606355}">
      <dsp:nvSpPr>
        <dsp:cNvPr id="0" name=""/>
        <dsp:cNvSpPr/>
      </dsp:nvSpPr>
      <dsp:spPr>
        <a:xfrm>
          <a:off x="664083" y="517234"/>
          <a:ext cx="1130943" cy="565471"/>
        </a:xfrm>
        <a:prstGeom prst="roundRect">
          <a:avLst/>
        </a:prstGeom>
        <a:solidFill>
          <a:schemeClr val="accent2">
            <a:hueOff val="6822886"/>
            <a:satOff val="26656"/>
            <a:lumOff val="1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Disseminate</a:t>
          </a:r>
        </a:p>
      </dsp:txBody>
      <dsp:txXfrm>
        <a:off x="691687" y="544838"/>
        <a:ext cx="1075735" cy="51026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C1F6CC-DF06-44CB-B8A7-52A16493BDBF}">
      <dsp:nvSpPr>
        <dsp:cNvPr id="0" name=""/>
        <dsp:cNvSpPr/>
      </dsp:nvSpPr>
      <dsp:spPr>
        <a:xfrm>
          <a:off x="996577" y="211163"/>
          <a:ext cx="2728881" cy="2728881"/>
        </a:xfrm>
        <a:prstGeom prst="pie">
          <a:avLst>
            <a:gd name="adj1" fmla="val 16200000"/>
            <a:gd name="adj2" fmla="val 18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2. Scan existing information </a:t>
          </a:r>
        </a:p>
      </dsp:txBody>
      <dsp:txXfrm>
        <a:off x="2434763" y="789426"/>
        <a:ext cx="974600" cy="812167"/>
      </dsp:txXfrm>
    </dsp:sp>
    <dsp:sp modelId="{20C25137-33A6-4FE8-885E-EEA3AC71F9CA}">
      <dsp:nvSpPr>
        <dsp:cNvPr id="0" name=""/>
        <dsp:cNvSpPr/>
      </dsp:nvSpPr>
      <dsp:spPr>
        <a:xfrm>
          <a:off x="940376" y="308623"/>
          <a:ext cx="2728881" cy="2728881"/>
        </a:xfrm>
        <a:prstGeom prst="pie">
          <a:avLst>
            <a:gd name="adj1" fmla="val 1800000"/>
            <a:gd name="adj2" fmla="val 90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3. Plan research tasks &amp; methods</a:t>
          </a:r>
        </a:p>
      </dsp:txBody>
      <dsp:txXfrm>
        <a:off x="1590109" y="2079148"/>
        <a:ext cx="1461901" cy="714707"/>
      </dsp:txXfrm>
    </dsp:sp>
    <dsp:sp modelId="{92A17FF3-EB4A-46BC-ADB1-92494024F9C6}">
      <dsp:nvSpPr>
        <dsp:cNvPr id="0" name=""/>
        <dsp:cNvSpPr/>
      </dsp:nvSpPr>
      <dsp:spPr>
        <a:xfrm>
          <a:off x="884174" y="211163"/>
          <a:ext cx="2728881" cy="2728881"/>
        </a:xfrm>
        <a:prstGeom prst="pie">
          <a:avLst>
            <a:gd name="adj1" fmla="val 9000000"/>
            <a:gd name="adj2" fmla="val 162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1. Clarify research focus</a:t>
          </a:r>
          <a:endParaRPr lang="en-US" sz="1400" kern="1200" dirty="0"/>
        </a:p>
      </dsp:txBody>
      <dsp:txXfrm>
        <a:off x="1200269" y="789426"/>
        <a:ext cx="974600" cy="812167"/>
      </dsp:txXfrm>
    </dsp:sp>
    <dsp:sp modelId="{57F3239C-1E15-4E9C-9519-8BAC94B43F93}">
      <dsp:nvSpPr>
        <dsp:cNvPr id="0" name=""/>
        <dsp:cNvSpPr/>
      </dsp:nvSpPr>
      <dsp:spPr>
        <a:xfrm>
          <a:off x="831368" y="62963"/>
          <a:ext cx="3066743" cy="3066743"/>
        </a:xfrm>
        <a:prstGeom prst="circularArrow">
          <a:avLst>
            <a:gd name="adj1" fmla="val 5085"/>
            <a:gd name="adj2" fmla="val 327528"/>
            <a:gd name="adj3" fmla="val 1472472"/>
            <a:gd name="adj4" fmla="val 16199432"/>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88426A-020A-47B8-AD1B-B69FD2A75752}">
      <dsp:nvSpPr>
        <dsp:cNvPr id="0" name=""/>
        <dsp:cNvSpPr/>
      </dsp:nvSpPr>
      <dsp:spPr>
        <a:xfrm>
          <a:off x="771445" y="139520"/>
          <a:ext cx="3066743" cy="3066743"/>
        </a:xfrm>
        <a:prstGeom prst="circularArrow">
          <a:avLst>
            <a:gd name="adj1" fmla="val 5085"/>
            <a:gd name="adj2" fmla="val 327528"/>
            <a:gd name="adj3" fmla="val 8671970"/>
            <a:gd name="adj4" fmla="val 1800502"/>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B84A7A-E9B6-4243-97BF-3256AA915E08}">
      <dsp:nvSpPr>
        <dsp:cNvPr id="0" name=""/>
        <dsp:cNvSpPr/>
      </dsp:nvSpPr>
      <dsp:spPr>
        <a:xfrm>
          <a:off x="715018" y="42232"/>
          <a:ext cx="3066743" cy="3066743"/>
        </a:xfrm>
        <a:prstGeom prst="circularArrow">
          <a:avLst>
            <a:gd name="adj1" fmla="val 5085"/>
            <a:gd name="adj2" fmla="val 327528"/>
            <a:gd name="adj3" fmla="val 15873039"/>
            <a:gd name="adj4" fmla="val 9000000"/>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C1F6CC-DF06-44CB-B8A7-52A16493BDBF}">
      <dsp:nvSpPr>
        <dsp:cNvPr id="0" name=""/>
        <dsp:cNvSpPr/>
      </dsp:nvSpPr>
      <dsp:spPr>
        <a:xfrm>
          <a:off x="920904" y="252602"/>
          <a:ext cx="3264402" cy="3264402"/>
        </a:xfrm>
        <a:prstGeom prst="pie">
          <a:avLst>
            <a:gd name="adj1" fmla="val 16200000"/>
            <a:gd name="adj2" fmla="val 18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2. Scan existing information </a:t>
          </a:r>
        </a:p>
      </dsp:txBody>
      <dsp:txXfrm>
        <a:off x="2641322" y="944344"/>
        <a:ext cx="1165857" cy="971548"/>
      </dsp:txXfrm>
    </dsp:sp>
    <dsp:sp modelId="{20C25137-33A6-4FE8-885E-EEA3AC71F9CA}">
      <dsp:nvSpPr>
        <dsp:cNvPr id="0" name=""/>
        <dsp:cNvSpPr/>
      </dsp:nvSpPr>
      <dsp:spPr>
        <a:xfrm>
          <a:off x="853673" y="369188"/>
          <a:ext cx="3264402" cy="3264402"/>
        </a:xfrm>
        <a:prstGeom prst="pie">
          <a:avLst>
            <a:gd name="adj1" fmla="val 1800000"/>
            <a:gd name="adj2" fmla="val 90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3. Plan research tasks &amp; methods</a:t>
          </a:r>
        </a:p>
      </dsp:txBody>
      <dsp:txXfrm>
        <a:off x="1630912" y="2487163"/>
        <a:ext cx="1748786" cy="854962"/>
      </dsp:txXfrm>
    </dsp:sp>
    <dsp:sp modelId="{92A17FF3-EB4A-46BC-ADB1-92494024F9C6}">
      <dsp:nvSpPr>
        <dsp:cNvPr id="0" name=""/>
        <dsp:cNvSpPr/>
      </dsp:nvSpPr>
      <dsp:spPr>
        <a:xfrm>
          <a:off x="786442" y="252602"/>
          <a:ext cx="3264402" cy="3264402"/>
        </a:xfrm>
        <a:prstGeom prst="pie">
          <a:avLst>
            <a:gd name="adj1" fmla="val 9000000"/>
            <a:gd name="adj2" fmla="val 162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1. Clarify research focus</a:t>
          </a:r>
        </a:p>
      </dsp:txBody>
      <dsp:txXfrm>
        <a:off x="1164568" y="944344"/>
        <a:ext cx="1165857" cy="971548"/>
      </dsp:txXfrm>
    </dsp:sp>
    <dsp:sp modelId="{57F3239C-1E15-4E9C-9519-8BAC94B43F93}">
      <dsp:nvSpPr>
        <dsp:cNvPr id="0" name=""/>
        <dsp:cNvSpPr/>
      </dsp:nvSpPr>
      <dsp:spPr>
        <a:xfrm>
          <a:off x="723274" y="75319"/>
          <a:ext cx="3668566" cy="3668566"/>
        </a:xfrm>
        <a:prstGeom prst="circularArrow">
          <a:avLst>
            <a:gd name="adj1" fmla="val 5085"/>
            <a:gd name="adj2" fmla="val 327528"/>
            <a:gd name="adj3" fmla="val 1472472"/>
            <a:gd name="adj4" fmla="val 16199432"/>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288426A-020A-47B8-AD1B-B69FD2A75752}">
      <dsp:nvSpPr>
        <dsp:cNvPr id="0" name=""/>
        <dsp:cNvSpPr/>
      </dsp:nvSpPr>
      <dsp:spPr>
        <a:xfrm>
          <a:off x="651591" y="166899"/>
          <a:ext cx="3668566" cy="3668566"/>
        </a:xfrm>
        <a:prstGeom prst="circularArrow">
          <a:avLst>
            <a:gd name="adj1" fmla="val 5085"/>
            <a:gd name="adj2" fmla="val 327528"/>
            <a:gd name="adj3" fmla="val 8671970"/>
            <a:gd name="adj4" fmla="val 1800502"/>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B84A7A-E9B6-4243-97BF-3256AA915E08}">
      <dsp:nvSpPr>
        <dsp:cNvPr id="0" name=""/>
        <dsp:cNvSpPr/>
      </dsp:nvSpPr>
      <dsp:spPr>
        <a:xfrm>
          <a:off x="584090" y="50520"/>
          <a:ext cx="3668566" cy="3668566"/>
        </a:xfrm>
        <a:prstGeom prst="circularArrow">
          <a:avLst>
            <a:gd name="adj1" fmla="val 5085"/>
            <a:gd name="adj2" fmla="val 327528"/>
            <a:gd name="adj3" fmla="val 15873039"/>
            <a:gd name="adj4" fmla="val 9000000"/>
            <a:gd name="adj5" fmla="val 5932"/>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CAE72A9-67A2-4FB1-BBF6-740F2C2EAAB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27B748C-466C-45D8-970C-D4FB4FE80CD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8ABBF3-49A8-4B3F-9773-22E67695BB12}" type="datetimeFigureOut">
              <a:rPr lang="en-US" smtClean="0"/>
              <a:t>8/23/24</a:t>
            </a:fld>
            <a:endParaRPr lang="en-US" dirty="0"/>
          </a:p>
        </p:txBody>
      </p:sp>
      <p:sp>
        <p:nvSpPr>
          <p:cNvPr id="4" name="Footer Placeholder 3">
            <a:extLst>
              <a:ext uri="{FF2B5EF4-FFF2-40B4-BE49-F238E27FC236}">
                <a16:creationId xmlns:a16="http://schemas.microsoft.com/office/drawing/2014/main" id="{EAA8C23F-271A-4B7C-87EC-108046165C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3E7ABF6-4152-4126-AC20-23B44A3111A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BEB6193-5AA7-489B-8575-00593FC261DE}" type="slidenum">
              <a:rPr lang="en-US" smtClean="0"/>
              <a:t>‹#›</a:t>
            </a:fld>
            <a:endParaRPr lang="en-US" dirty="0"/>
          </a:p>
        </p:txBody>
      </p:sp>
    </p:spTree>
    <p:extLst>
      <p:ext uri="{BB962C8B-B14F-4D97-AF65-F5344CB8AC3E}">
        <p14:creationId xmlns:p14="http://schemas.microsoft.com/office/powerpoint/2010/main" val="1305405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4AAC2B-A50D-4386-849A-6B59FB991B4C}" type="datetimeFigureOut">
              <a:rPr lang="en-US" smtClean="0"/>
              <a:t>8/23/24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895658-EA1F-4910-80AB-4DA76E167475}" type="slidenum">
              <a:rPr lang="en-US" smtClean="0"/>
              <a:t>‹#›</a:t>
            </a:fld>
            <a:endParaRPr lang="en-US" dirty="0"/>
          </a:p>
        </p:txBody>
      </p:sp>
    </p:spTree>
    <p:extLst>
      <p:ext uri="{BB962C8B-B14F-4D97-AF65-F5344CB8AC3E}">
        <p14:creationId xmlns:p14="http://schemas.microsoft.com/office/powerpoint/2010/main" val="3414773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97215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10</a:t>
            </a:fld>
            <a:endParaRPr lang="en-US" dirty="0"/>
          </a:p>
        </p:txBody>
      </p:sp>
    </p:spTree>
    <p:extLst>
      <p:ext uri="{BB962C8B-B14F-4D97-AF65-F5344CB8AC3E}">
        <p14:creationId xmlns:p14="http://schemas.microsoft.com/office/powerpoint/2010/main" val="345724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895658-EA1F-4910-80AB-4DA76E1674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709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12</a:t>
            </a:fld>
            <a:endParaRPr lang="en-US" dirty="0"/>
          </a:p>
        </p:txBody>
      </p:sp>
    </p:spTree>
    <p:extLst>
      <p:ext uri="{BB962C8B-B14F-4D97-AF65-F5344CB8AC3E}">
        <p14:creationId xmlns:p14="http://schemas.microsoft.com/office/powerpoint/2010/main" val="1700974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13</a:t>
            </a:fld>
            <a:endParaRPr lang="en-US" dirty="0"/>
          </a:p>
        </p:txBody>
      </p:sp>
    </p:spTree>
    <p:extLst>
      <p:ext uri="{BB962C8B-B14F-4D97-AF65-F5344CB8AC3E}">
        <p14:creationId xmlns:p14="http://schemas.microsoft.com/office/powerpoint/2010/main" val="10438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18</a:t>
            </a:fld>
            <a:endParaRPr lang="en-US" dirty="0"/>
          </a:p>
        </p:txBody>
      </p:sp>
    </p:spTree>
    <p:extLst>
      <p:ext uri="{BB962C8B-B14F-4D97-AF65-F5344CB8AC3E}">
        <p14:creationId xmlns:p14="http://schemas.microsoft.com/office/powerpoint/2010/main" val="37248720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19</a:t>
            </a:fld>
            <a:endParaRPr lang="en-US" dirty="0"/>
          </a:p>
        </p:txBody>
      </p:sp>
    </p:spTree>
    <p:extLst>
      <p:ext uri="{BB962C8B-B14F-4D97-AF65-F5344CB8AC3E}">
        <p14:creationId xmlns:p14="http://schemas.microsoft.com/office/powerpoint/2010/main" val="2482613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D2D2D"/>
                </a:solidFill>
                <a:effectLst/>
                <a:latin typeface="Noto Sans" panose="020B0502040504020204" pitchFamily="34" charset="0"/>
              </a:rPr>
              <a:t>Applied research is a type of examination looking to find practical solutions for existing problems. These can include challenges in the workplace, education and society. This research type uses empirical methodologies, such as experiments, to collect further data in an area of study. Findings are applicable and usually implemented upon completion of a study. Applied research focuses on answering one specific question for a client or sponsor. It's a type of research method for applying natural sciences to real life to improve the human condition.</a:t>
            </a:r>
          </a:p>
          <a:p>
            <a:endParaRPr lang="en-US" b="0" i="0" dirty="0">
              <a:solidFill>
                <a:srgbClr val="2D2D2D"/>
              </a:solidFill>
              <a:effectLst/>
              <a:latin typeface="Noto Sans" panose="020B0502040504020204" pitchFamily="34" charset="0"/>
            </a:endParaRPr>
          </a:p>
          <a:p>
            <a:r>
              <a:rPr lang="en-US" b="0" i="0" dirty="0">
                <a:solidFill>
                  <a:srgbClr val="2D2D2D"/>
                </a:solidFill>
                <a:effectLst/>
                <a:latin typeface="Noto Sans" panose="020B0502040504020204" pitchFamily="34" charset="0"/>
              </a:rPr>
              <a:t>Basic research, or fundamental research, is a type of investigation focused on improving the understanding of a particular phenomenon, study or law of nature. This type of research examines data to find the unknown and fulfill a sense of curiosity. Usually, these involve "how," "what" and "why" questions to explain occurrences. Basic research looks at how processes or concepts work. Information obtained from basic research often creates a foundation for applied studies.</a:t>
            </a:r>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20</a:t>
            </a:fld>
            <a:endParaRPr lang="en-US" dirty="0"/>
          </a:p>
        </p:txBody>
      </p:sp>
    </p:spTree>
    <p:extLst>
      <p:ext uri="{BB962C8B-B14F-4D97-AF65-F5344CB8AC3E}">
        <p14:creationId xmlns:p14="http://schemas.microsoft.com/office/powerpoint/2010/main" val="25602109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21</a:t>
            </a:fld>
            <a:endParaRPr lang="en-US" dirty="0"/>
          </a:p>
        </p:txBody>
      </p:sp>
    </p:spTree>
    <p:extLst>
      <p:ext uri="{BB962C8B-B14F-4D97-AF65-F5344CB8AC3E}">
        <p14:creationId xmlns:p14="http://schemas.microsoft.com/office/powerpoint/2010/main" val="27695605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22</a:t>
            </a:fld>
            <a:endParaRPr lang="en-US" dirty="0"/>
          </a:p>
        </p:txBody>
      </p:sp>
    </p:spTree>
    <p:extLst>
      <p:ext uri="{BB962C8B-B14F-4D97-AF65-F5344CB8AC3E}">
        <p14:creationId xmlns:p14="http://schemas.microsoft.com/office/powerpoint/2010/main" val="29446727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23</a:t>
            </a:fld>
            <a:endParaRPr lang="en-US" dirty="0"/>
          </a:p>
        </p:txBody>
      </p:sp>
    </p:spTree>
    <p:extLst>
      <p:ext uri="{BB962C8B-B14F-4D97-AF65-F5344CB8AC3E}">
        <p14:creationId xmlns:p14="http://schemas.microsoft.com/office/powerpoint/2010/main" val="886336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a:t>
            </a:fld>
            <a:endParaRPr lang="en-US" dirty="0"/>
          </a:p>
        </p:txBody>
      </p:sp>
    </p:spTree>
    <p:extLst>
      <p:ext uri="{BB962C8B-B14F-4D97-AF65-F5344CB8AC3E}">
        <p14:creationId xmlns:p14="http://schemas.microsoft.com/office/powerpoint/2010/main" val="24568643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24</a:t>
            </a:fld>
            <a:endParaRPr lang="en-US" dirty="0"/>
          </a:p>
        </p:txBody>
      </p:sp>
    </p:spTree>
    <p:extLst>
      <p:ext uri="{BB962C8B-B14F-4D97-AF65-F5344CB8AC3E}">
        <p14:creationId xmlns:p14="http://schemas.microsoft.com/office/powerpoint/2010/main" val="3989841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25</a:t>
            </a:fld>
            <a:endParaRPr lang="en-US" dirty="0"/>
          </a:p>
        </p:txBody>
      </p:sp>
    </p:spTree>
    <p:extLst>
      <p:ext uri="{BB962C8B-B14F-4D97-AF65-F5344CB8AC3E}">
        <p14:creationId xmlns:p14="http://schemas.microsoft.com/office/powerpoint/2010/main" val="15561799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26</a:t>
            </a:fld>
            <a:endParaRPr lang="en-US" dirty="0"/>
          </a:p>
        </p:txBody>
      </p:sp>
    </p:spTree>
    <p:extLst>
      <p:ext uri="{BB962C8B-B14F-4D97-AF65-F5344CB8AC3E}">
        <p14:creationId xmlns:p14="http://schemas.microsoft.com/office/powerpoint/2010/main" val="2695010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27</a:t>
            </a:fld>
            <a:endParaRPr lang="en-US" dirty="0"/>
          </a:p>
        </p:txBody>
      </p:sp>
    </p:spTree>
    <p:extLst>
      <p:ext uri="{BB962C8B-B14F-4D97-AF65-F5344CB8AC3E}">
        <p14:creationId xmlns:p14="http://schemas.microsoft.com/office/powerpoint/2010/main" val="27209389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28</a:t>
            </a:fld>
            <a:endParaRPr lang="en-US" dirty="0"/>
          </a:p>
        </p:txBody>
      </p:sp>
    </p:spTree>
    <p:extLst>
      <p:ext uri="{BB962C8B-B14F-4D97-AF65-F5344CB8AC3E}">
        <p14:creationId xmlns:p14="http://schemas.microsoft.com/office/powerpoint/2010/main" val="2280867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29</a:t>
            </a:fld>
            <a:endParaRPr lang="en-US" dirty="0"/>
          </a:p>
        </p:txBody>
      </p:sp>
    </p:spTree>
    <p:extLst>
      <p:ext uri="{BB962C8B-B14F-4D97-AF65-F5344CB8AC3E}">
        <p14:creationId xmlns:p14="http://schemas.microsoft.com/office/powerpoint/2010/main" val="2356935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30</a:t>
            </a:fld>
            <a:endParaRPr lang="en-US" dirty="0"/>
          </a:p>
        </p:txBody>
      </p:sp>
    </p:spTree>
    <p:extLst>
      <p:ext uri="{BB962C8B-B14F-4D97-AF65-F5344CB8AC3E}">
        <p14:creationId xmlns:p14="http://schemas.microsoft.com/office/powerpoint/2010/main" val="3436405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31</a:t>
            </a:fld>
            <a:endParaRPr lang="en-US" dirty="0"/>
          </a:p>
        </p:txBody>
      </p:sp>
    </p:spTree>
    <p:extLst>
      <p:ext uri="{BB962C8B-B14F-4D97-AF65-F5344CB8AC3E}">
        <p14:creationId xmlns:p14="http://schemas.microsoft.com/office/powerpoint/2010/main" val="36165958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32</a:t>
            </a:fld>
            <a:endParaRPr lang="en-US" dirty="0"/>
          </a:p>
        </p:txBody>
      </p:sp>
    </p:spTree>
    <p:extLst>
      <p:ext uri="{BB962C8B-B14F-4D97-AF65-F5344CB8AC3E}">
        <p14:creationId xmlns:p14="http://schemas.microsoft.com/office/powerpoint/2010/main" val="3460374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34</a:t>
            </a:fld>
            <a:endParaRPr lang="en-US" dirty="0"/>
          </a:p>
        </p:txBody>
      </p:sp>
    </p:spTree>
    <p:extLst>
      <p:ext uri="{BB962C8B-B14F-4D97-AF65-F5344CB8AC3E}">
        <p14:creationId xmlns:p14="http://schemas.microsoft.com/office/powerpoint/2010/main" val="3607125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a:t>
            </a:fld>
            <a:endParaRPr lang="en-US" dirty="0"/>
          </a:p>
        </p:txBody>
      </p:sp>
    </p:spTree>
    <p:extLst>
      <p:ext uri="{BB962C8B-B14F-4D97-AF65-F5344CB8AC3E}">
        <p14:creationId xmlns:p14="http://schemas.microsoft.com/office/powerpoint/2010/main" val="32177167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35</a:t>
            </a:fld>
            <a:endParaRPr lang="en-US" dirty="0"/>
          </a:p>
        </p:txBody>
      </p:sp>
    </p:spTree>
    <p:extLst>
      <p:ext uri="{BB962C8B-B14F-4D97-AF65-F5344CB8AC3E}">
        <p14:creationId xmlns:p14="http://schemas.microsoft.com/office/powerpoint/2010/main" val="1998306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36</a:t>
            </a:fld>
            <a:endParaRPr lang="en-US" dirty="0"/>
          </a:p>
        </p:txBody>
      </p:sp>
    </p:spTree>
    <p:extLst>
      <p:ext uri="{BB962C8B-B14F-4D97-AF65-F5344CB8AC3E}">
        <p14:creationId xmlns:p14="http://schemas.microsoft.com/office/powerpoint/2010/main" val="2632478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37</a:t>
            </a:fld>
            <a:endParaRPr lang="en-US" dirty="0"/>
          </a:p>
        </p:txBody>
      </p:sp>
    </p:spTree>
    <p:extLst>
      <p:ext uri="{BB962C8B-B14F-4D97-AF65-F5344CB8AC3E}">
        <p14:creationId xmlns:p14="http://schemas.microsoft.com/office/powerpoint/2010/main" val="2939295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Problem: effectiveness</a:t>
            </a:r>
          </a:p>
        </p:txBody>
      </p:sp>
      <p:sp>
        <p:nvSpPr>
          <p:cNvPr id="4" name="Slide Number Placeholder 3"/>
          <p:cNvSpPr>
            <a:spLocks noGrp="1"/>
          </p:cNvSpPr>
          <p:nvPr>
            <p:ph type="sldNum" sz="quarter" idx="5"/>
          </p:nvPr>
        </p:nvSpPr>
        <p:spPr/>
        <p:txBody>
          <a:bodyPr/>
          <a:lstStyle/>
          <a:p>
            <a:fld id="{10895658-EA1F-4910-80AB-4DA76E167475}" type="slidenum">
              <a:rPr lang="en-US" smtClean="0"/>
              <a:t>39</a:t>
            </a:fld>
            <a:endParaRPr lang="en-US" dirty="0"/>
          </a:p>
        </p:txBody>
      </p:sp>
    </p:spTree>
    <p:extLst>
      <p:ext uri="{BB962C8B-B14F-4D97-AF65-F5344CB8AC3E}">
        <p14:creationId xmlns:p14="http://schemas.microsoft.com/office/powerpoint/2010/main" val="25299993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40</a:t>
            </a:fld>
            <a:endParaRPr lang="en-US" dirty="0"/>
          </a:p>
        </p:txBody>
      </p:sp>
    </p:spTree>
    <p:extLst>
      <p:ext uri="{BB962C8B-B14F-4D97-AF65-F5344CB8AC3E}">
        <p14:creationId xmlns:p14="http://schemas.microsoft.com/office/powerpoint/2010/main" val="38858200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Attention </a:t>
            </a:r>
            <a:r>
              <a:rPr lang="en-US" dirty="0" err="1"/>
              <a:t>enconomy</a:t>
            </a:r>
            <a:r>
              <a:rPr lang="en-US" dirty="0"/>
              <a:t> </a:t>
            </a:r>
          </a:p>
        </p:txBody>
      </p:sp>
      <p:sp>
        <p:nvSpPr>
          <p:cNvPr id="4" name="Slide Number Placeholder 3"/>
          <p:cNvSpPr>
            <a:spLocks noGrp="1"/>
          </p:cNvSpPr>
          <p:nvPr>
            <p:ph type="sldNum" sz="quarter" idx="5"/>
          </p:nvPr>
        </p:nvSpPr>
        <p:spPr/>
        <p:txBody>
          <a:bodyPr/>
          <a:lstStyle/>
          <a:p>
            <a:fld id="{10895658-EA1F-4910-80AB-4DA76E167475}" type="slidenum">
              <a:rPr lang="en-US" smtClean="0"/>
              <a:t>41</a:t>
            </a:fld>
            <a:endParaRPr lang="en-US" dirty="0"/>
          </a:p>
        </p:txBody>
      </p:sp>
    </p:spTree>
    <p:extLst>
      <p:ext uri="{BB962C8B-B14F-4D97-AF65-F5344CB8AC3E}">
        <p14:creationId xmlns:p14="http://schemas.microsoft.com/office/powerpoint/2010/main" val="24203261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42</a:t>
            </a:fld>
            <a:endParaRPr lang="en-US" dirty="0"/>
          </a:p>
        </p:txBody>
      </p:sp>
    </p:spTree>
    <p:extLst>
      <p:ext uri="{BB962C8B-B14F-4D97-AF65-F5344CB8AC3E}">
        <p14:creationId xmlns:p14="http://schemas.microsoft.com/office/powerpoint/2010/main" val="2775234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43</a:t>
            </a:fld>
            <a:endParaRPr lang="en-US" dirty="0"/>
          </a:p>
        </p:txBody>
      </p:sp>
    </p:spTree>
    <p:extLst>
      <p:ext uri="{BB962C8B-B14F-4D97-AF65-F5344CB8AC3E}">
        <p14:creationId xmlns:p14="http://schemas.microsoft.com/office/powerpoint/2010/main" val="1004844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44</a:t>
            </a:fld>
            <a:endParaRPr lang="en-US" dirty="0"/>
          </a:p>
        </p:txBody>
      </p:sp>
    </p:spTree>
    <p:extLst>
      <p:ext uri="{BB962C8B-B14F-4D97-AF65-F5344CB8AC3E}">
        <p14:creationId xmlns:p14="http://schemas.microsoft.com/office/powerpoint/2010/main" val="24315159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45</a:t>
            </a:fld>
            <a:endParaRPr lang="en-US" dirty="0"/>
          </a:p>
        </p:txBody>
      </p:sp>
    </p:spTree>
    <p:extLst>
      <p:ext uri="{BB962C8B-B14F-4D97-AF65-F5344CB8AC3E}">
        <p14:creationId xmlns:p14="http://schemas.microsoft.com/office/powerpoint/2010/main" val="789913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4</a:t>
            </a:fld>
            <a:endParaRPr lang="en-US" dirty="0"/>
          </a:p>
        </p:txBody>
      </p:sp>
    </p:spTree>
    <p:extLst>
      <p:ext uri="{BB962C8B-B14F-4D97-AF65-F5344CB8AC3E}">
        <p14:creationId xmlns:p14="http://schemas.microsoft.com/office/powerpoint/2010/main" val="3700404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0895658-EA1F-4910-80AB-4DA76E167475}" type="slidenum">
              <a:rPr lang="en-US" smtClean="0"/>
              <a:t>5</a:t>
            </a:fld>
            <a:endParaRPr lang="en-US" dirty="0"/>
          </a:p>
        </p:txBody>
      </p:sp>
    </p:spTree>
    <p:extLst>
      <p:ext uri="{BB962C8B-B14F-4D97-AF65-F5344CB8AC3E}">
        <p14:creationId xmlns:p14="http://schemas.microsoft.com/office/powerpoint/2010/main" val="2456439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Article</a:t>
            </a:r>
          </a:p>
        </p:txBody>
      </p:sp>
      <p:sp>
        <p:nvSpPr>
          <p:cNvPr id="4" name="Slide Number Placeholder 3"/>
          <p:cNvSpPr>
            <a:spLocks noGrp="1"/>
          </p:cNvSpPr>
          <p:nvPr>
            <p:ph type="sldNum" sz="quarter" idx="5"/>
          </p:nvPr>
        </p:nvSpPr>
        <p:spPr/>
        <p:txBody>
          <a:bodyPr/>
          <a:lstStyle/>
          <a:p>
            <a:fld id="{10895658-EA1F-4910-80AB-4DA76E167475}" type="slidenum">
              <a:rPr lang="en-US" smtClean="0"/>
              <a:t>6</a:t>
            </a:fld>
            <a:endParaRPr lang="en-US" dirty="0"/>
          </a:p>
        </p:txBody>
      </p:sp>
    </p:spTree>
    <p:extLst>
      <p:ext uri="{BB962C8B-B14F-4D97-AF65-F5344CB8AC3E}">
        <p14:creationId xmlns:p14="http://schemas.microsoft.com/office/powerpoint/2010/main" val="3812691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D2D2D"/>
                </a:solidFill>
                <a:effectLst/>
                <a:latin typeface="Noto Sans" panose="020B0502040504020204" pitchFamily="34" charset="0"/>
              </a:rPr>
              <a:t>Applied research is a type of examination looking to find practical solutions for existing problems. These can include challenges in the workplace, education and society. This research type uses empirical methodologies, such as experiments, to collect further data in an area of study. Findings are applicable and usually implemented upon completion of a study. Applied research focuses on answering one specific question for a client or sponsor. It's a type of research method for applying natural sciences to real life to improve the human condition.</a:t>
            </a:r>
          </a:p>
          <a:p>
            <a:endParaRPr lang="en-US" b="0" i="0" dirty="0">
              <a:solidFill>
                <a:srgbClr val="2D2D2D"/>
              </a:solidFill>
              <a:effectLst/>
              <a:latin typeface="Noto Sans" panose="020B0502040504020204" pitchFamily="34" charset="0"/>
            </a:endParaRPr>
          </a:p>
          <a:p>
            <a:r>
              <a:rPr lang="en-US" b="0" i="0" dirty="0">
                <a:solidFill>
                  <a:srgbClr val="2D2D2D"/>
                </a:solidFill>
                <a:effectLst/>
                <a:latin typeface="Noto Sans" panose="020B0502040504020204" pitchFamily="34" charset="0"/>
              </a:rPr>
              <a:t>Basic research, or fundamental research, is a type of investigation focused on improving the understanding of a particular phenomenon, study or law of nature. This type of research examines data to find the unknown and fulfill a sense of curiosity. Usually, these involve "how," "what" and "why" questions to explain occurrences. Basic research looks at how processes or concepts work. Information obtained from basic research often creates a foundation for applied studies.</a:t>
            </a:r>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7</a:t>
            </a:fld>
            <a:endParaRPr lang="en-US" dirty="0"/>
          </a:p>
        </p:txBody>
      </p:sp>
    </p:spTree>
    <p:extLst>
      <p:ext uri="{BB962C8B-B14F-4D97-AF65-F5344CB8AC3E}">
        <p14:creationId xmlns:p14="http://schemas.microsoft.com/office/powerpoint/2010/main" val="484374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research tends to focus broadly on program design – which is a way of translating what we know from basic research into a format that can be delivered to impact the lives of everyday folks… </a:t>
            </a:r>
          </a:p>
        </p:txBody>
      </p:sp>
      <p:sp>
        <p:nvSpPr>
          <p:cNvPr id="4" name="Slide Number Placeholder 3"/>
          <p:cNvSpPr>
            <a:spLocks noGrp="1"/>
          </p:cNvSpPr>
          <p:nvPr>
            <p:ph type="sldNum" sz="quarter" idx="5"/>
          </p:nvPr>
        </p:nvSpPr>
        <p:spPr/>
        <p:txBody>
          <a:bodyPr/>
          <a:lstStyle/>
          <a:p>
            <a:fld id="{10895658-EA1F-4910-80AB-4DA76E167475}" type="slidenum">
              <a:rPr lang="en-US" smtClean="0"/>
              <a:t>8</a:t>
            </a:fld>
            <a:endParaRPr lang="en-US" dirty="0"/>
          </a:p>
        </p:txBody>
      </p:sp>
    </p:spTree>
    <p:extLst>
      <p:ext uri="{BB962C8B-B14F-4D97-AF65-F5344CB8AC3E}">
        <p14:creationId xmlns:p14="http://schemas.microsoft.com/office/powerpoint/2010/main" val="1746725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D2D2D"/>
                </a:solidFill>
                <a:effectLst/>
                <a:latin typeface="Noto Sans" panose="020B0502040504020204" pitchFamily="34" charset="0"/>
              </a:rPr>
              <a:t>Applied research is a type of examination looking to find practical solutions for existing problems. These can include challenges in the workplace, education and society. This research type uses empirical methodologies, such as experiments, to collect further data in an area of study. Findings are applicable and usually implemented upon completion of a study. Applied research focuses on answering one specific question for a client or sponsor. It's a type of research method for applying natural sciences to real life to improve the human condition.</a:t>
            </a:r>
          </a:p>
          <a:p>
            <a:endParaRPr lang="en-US" b="0" i="0" dirty="0">
              <a:solidFill>
                <a:srgbClr val="2D2D2D"/>
              </a:solidFill>
              <a:effectLst/>
              <a:latin typeface="Noto Sans" panose="020B0502040504020204" pitchFamily="34" charset="0"/>
            </a:endParaRPr>
          </a:p>
          <a:p>
            <a:r>
              <a:rPr lang="en-US" b="0" i="0" dirty="0">
                <a:solidFill>
                  <a:srgbClr val="2D2D2D"/>
                </a:solidFill>
                <a:effectLst/>
                <a:latin typeface="Noto Sans" panose="020B0502040504020204" pitchFamily="34" charset="0"/>
              </a:rPr>
              <a:t>Basic research, or fundamental research, is a type of investigation focused on improving the understanding of a particular phenomenon, study or law of nature. This type of research examines data to find the unknown and fulfill a sense of curiosity. Usually, these involve "how," "what" and "why" questions to explain occurrences. Basic research looks at how processes or concepts work. Information obtained from basic research often creates a foundation for applied studies.</a:t>
            </a:r>
            <a:endParaRPr lang="en-US" dirty="0"/>
          </a:p>
        </p:txBody>
      </p:sp>
      <p:sp>
        <p:nvSpPr>
          <p:cNvPr id="4" name="Slide Number Placeholder 3"/>
          <p:cNvSpPr>
            <a:spLocks noGrp="1"/>
          </p:cNvSpPr>
          <p:nvPr>
            <p:ph type="sldNum" sz="quarter" idx="5"/>
          </p:nvPr>
        </p:nvSpPr>
        <p:spPr/>
        <p:txBody>
          <a:bodyPr/>
          <a:lstStyle/>
          <a:p>
            <a:fld id="{10895658-EA1F-4910-80AB-4DA76E167475}" type="slidenum">
              <a:rPr lang="en-US" smtClean="0"/>
              <a:t>9</a:t>
            </a:fld>
            <a:endParaRPr lang="en-US" dirty="0"/>
          </a:p>
        </p:txBody>
      </p:sp>
    </p:spTree>
    <p:extLst>
      <p:ext uri="{BB962C8B-B14F-4D97-AF65-F5344CB8AC3E}">
        <p14:creationId xmlns:p14="http://schemas.microsoft.com/office/powerpoint/2010/main" val="30675384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svg"/><Relationship Id="rId10" Type="http://schemas.openxmlformats.org/officeDocument/2006/relationships/image" Target="../media/image5.png"/><Relationship Id="rId4" Type="http://schemas.openxmlformats.org/officeDocument/2006/relationships/image" Target="../media/image14.png"/><Relationship Id="rId9" Type="http://schemas.openxmlformats.org/officeDocument/2006/relationships/image" Target="../media/image2.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4.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2"/>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9AF4D7D-42EC-4F30-296A-81B05C4E7D57}"/>
              </a:ext>
              <a:ext uri="{C183D7F6-B498-43B3-948B-1728B52AA6E4}">
                <adec:decorative xmlns:adec="http://schemas.microsoft.com/office/drawing/2017/decorative" val="1"/>
              </a:ext>
            </a:extLst>
          </p:cNvPr>
          <p:cNvGrpSpPr/>
          <p:nvPr userDrawn="1"/>
        </p:nvGrpSpPr>
        <p:grpSpPr>
          <a:xfrm>
            <a:off x="0" y="0"/>
            <a:ext cx="6843092" cy="6858000"/>
            <a:chOff x="0" y="0"/>
            <a:chExt cx="6843092" cy="6858000"/>
          </a:xfrm>
        </p:grpSpPr>
        <p:sp>
          <p:nvSpPr>
            <p:cNvPr id="344" name="Rectangle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6" name="Group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Group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Group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Group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Group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Group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Group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Group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Oval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0" name="Oval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2" name="Oval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5" name="Oval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8" name="Oval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2" name="Oval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5" name="Oval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8" name="Oval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2" name="Oval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5" name="Oval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8" name="Oval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10" name="Oval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13" name="Oval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3" name="Freeform: Shape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8" name="Rectangle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1" name="Rectangle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Graphic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Graphic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Straight Connector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714772" y="677918"/>
            <a:ext cx="6856292" cy="3590596"/>
          </a:xfrm>
        </p:spPr>
        <p:txBody>
          <a:bodyPr anchor="ctr"/>
          <a:lstStyle>
            <a:lvl1pPr algn="l">
              <a:defRPr sz="6000" cap="all" baseline="0">
                <a:solidFill>
                  <a:schemeClr val="tx2"/>
                </a:solidFill>
              </a:defRPr>
            </a:lvl1pPr>
          </a:lstStyle>
          <a:p>
            <a:r>
              <a:rPr lang="en-US" dirty="0"/>
              <a:t>Click to add title</a:t>
            </a:r>
          </a:p>
        </p:txBody>
      </p:sp>
    </p:spTree>
    <p:extLst>
      <p:ext uri="{BB962C8B-B14F-4D97-AF65-F5344CB8AC3E}">
        <p14:creationId xmlns:p14="http://schemas.microsoft.com/office/powerpoint/2010/main" val="670392170"/>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Tabl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762000" y="896112"/>
            <a:ext cx="10668000" cy="1325563"/>
          </a:xfrm>
        </p:spPr>
        <p:txBody>
          <a:bodyPr anchor="t" anchorCtr="0"/>
          <a:lstStyle>
            <a:lvl1pPr>
              <a:defRPr cap="all" baseline="0">
                <a:solidFill>
                  <a:schemeClr val="accent1"/>
                </a:solidFill>
              </a:defRPr>
            </a:lvl1pPr>
          </a:lstStyle>
          <a:p>
            <a:r>
              <a:rPr lang="en-US" dirty="0"/>
              <a:t>CLICK TO ADD TITLE</a:t>
            </a:r>
          </a:p>
        </p:txBody>
      </p:sp>
      <p:sp>
        <p:nvSpPr>
          <p:cNvPr id="7" name="Rectangle 23">
            <a:extLst>
              <a:ext uri="{FF2B5EF4-FFF2-40B4-BE49-F238E27FC236}">
                <a16:creationId xmlns:a16="http://schemas.microsoft.com/office/drawing/2014/main" id="{AB92D86A-5036-415A-B056-A55CB2E0C2C9}"/>
              </a:ext>
              <a:ext uri="{C183D7F6-B498-43B3-948B-1728B52AA6E4}">
                <adec:decorative xmlns:adec="http://schemas.microsoft.com/office/drawing/2017/decorative" val="1"/>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4">
            <a:extLst>
              <a:ext uri="{FF2B5EF4-FFF2-40B4-BE49-F238E27FC236}">
                <a16:creationId xmlns:a16="http://schemas.microsoft.com/office/drawing/2014/main" id="{D70FC509-0D49-9500-59C9-DAE0A699FB0C}"/>
              </a:ext>
            </a:extLst>
          </p:cNvPr>
          <p:cNvSpPr>
            <a:spLocks noGrp="1"/>
          </p:cNvSpPr>
          <p:nvPr>
            <p:ph type="body" sz="quarter" idx="13" hasCustomPrompt="1"/>
          </p:nvPr>
        </p:nvSpPr>
        <p:spPr>
          <a:xfrm>
            <a:off x="762000" y="2417197"/>
            <a:ext cx="4278313" cy="3737541"/>
          </a:xfrm>
        </p:spPr>
        <p:txBody>
          <a:bodyPr vert="horz" lIns="91440" tIns="45720" rIns="91440" bIns="45720" rtlCol="0">
            <a:normAutofit/>
          </a:bodyPr>
          <a:lstStyle>
            <a:lvl1pPr>
              <a:spcBef>
                <a:spcPts val="0"/>
              </a:spcBef>
              <a:spcAft>
                <a:spcPts val="1200"/>
              </a:spcAft>
              <a:defRPr lang="en-US" sz="1800" smtClean="0"/>
            </a:lvl1pPr>
            <a:lvl2pPr>
              <a:spcBef>
                <a:spcPts val="0"/>
              </a:spcBef>
              <a:spcAft>
                <a:spcPts val="1200"/>
              </a:spcAft>
              <a:defRPr lang="en-US" sz="1800" smtClean="0"/>
            </a:lvl2pPr>
            <a:lvl3pPr>
              <a:spcBef>
                <a:spcPts val="0"/>
              </a:spcBef>
              <a:spcAft>
                <a:spcPts val="1200"/>
              </a:spcAft>
              <a:defRPr lang="en-US" sz="1800" smtClean="0"/>
            </a:lvl3pPr>
            <a:lvl4pPr>
              <a:spcBef>
                <a:spcPts val="0"/>
              </a:spcBef>
              <a:spcAft>
                <a:spcPts val="1200"/>
              </a:spcAft>
              <a:defRPr lang="en-US" sz="1800" smtClean="0"/>
            </a:lvl4pPr>
            <a:lvl5pPr>
              <a:spcBef>
                <a:spcPts val="0"/>
              </a:spcBef>
              <a:spcAft>
                <a:spcPts val="1200"/>
              </a:spcAft>
              <a:defRPr lang="en-US" sz="1800"/>
            </a:lvl5pPr>
          </a:lstStyle>
          <a:p>
            <a:pPr lvl="0"/>
            <a:r>
              <a:rPr lang="en-US" dirty="0"/>
              <a:t>Click to add text </a:t>
            </a:r>
          </a:p>
          <a:p>
            <a:pPr marL="685800" lvl="1" indent="-228600"/>
            <a:r>
              <a:rPr lang="en-US" dirty="0"/>
              <a:t>Second level</a:t>
            </a:r>
          </a:p>
          <a:p>
            <a:pPr marL="1143000" lvl="2" indent="-228600"/>
            <a:r>
              <a:rPr lang="en-US" dirty="0"/>
              <a:t>Third level</a:t>
            </a:r>
          </a:p>
          <a:p>
            <a:pPr marL="1600200" lvl="3" indent="-228600"/>
            <a:r>
              <a:rPr lang="en-US" dirty="0"/>
              <a:t>Fourth level</a:t>
            </a:r>
          </a:p>
          <a:p>
            <a:pPr marL="2057400" lvl="4" indent="-228600"/>
            <a:r>
              <a:rPr lang="en-US" dirty="0"/>
              <a:t>Fifth level</a:t>
            </a:r>
          </a:p>
        </p:txBody>
      </p:sp>
      <p:sp>
        <p:nvSpPr>
          <p:cNvPr id="8" name="Table Placeholder 7">
            <a:extLst>
              <a:ext uri="{FF2B5EF4-FFF2-40B4-BE49-F238E27FC236}">
                <a16:creationId xmlns:a16="http://schemas.microsoft.com/office/drawing/2014/main" id="{7113F543-A373-5951-EBF3-7E283EE52F0B}"/>
              </a:ext>
            </a:extLst>
          </p:cNvPr>
          <p:cNvSpPr>
            <a:spLocks noGrp="1"/>
          </p:cNvSpPr>
          <p:nvPr>
            <p:ph type="tbl" sz="quarter" idx="14" hasCustomPrompt="1"/>
          </p:nvPr>
        </p:nvSpPr>
        <p:spPr>
          <a:xfrm>
            <a:off x="5241471" y="2417763"/>
            <a:ext cx="6188529" cy="3736975"/>
          </a:xfrm>
        </p:spPr>
        <p:txBody>
          <a:bodyPr/>
          <a:lstStyle>
            <a:lvl1pPr>
              <a:defRPr/>
            </a:lvl1pPr>
          </a:lstStyle>
          <a:p>
            <a:r>
              <a:rPr lang="en-US" dirty="0"/>
              <a:t>Click icon to insert table</a:t>
            </a:r>
          </a:p>
        </p:txBody>
      </p:sp>
      <p:sp>
        <p:nvSpPr>
          <p:cNvPr id="3" name="Date Placeholder 3">
            <a:extLst>
              <a:ext uri="{FF2B5EF4-FFF2-40B4-BE49-F238E27FC236}">
                <a16:creationId xmlns:a16="http://schemas.microsoft.com/office/drawing/2014/main" id="{7D4C80AE-01F3-AAB6-99EF-DB1B5934CFD2}"/>
              </a:ext>
            </a:extLst>
          </p:cNvPr>
          <p:cNvSpPr>
            <a:spLocks noGrp="1"/>
          </p:cNvSpPr>
          <p:nvPr>
            <p:ph type="dt" sz="half" idx="10"/>
          </p:nvPr>
        </p:nvSpPr>
        <p:spPr>
          <a:xfrm>
            <a:off x="767443" y="6353175"/>
            <a:ext cx="1097280" cy="365125"/>
          </a:xfrm>
        </p:spPr>
        <p:txBody>
          <a:bodyPr/>
          <a:lstStyle>
            <a:lvl1pPr>
              <a:defRPr>
                <a:solidFill>
                  <a:schemeClr val="tx1"/>
                </a:solidFill>
              </a:defRPr>
            </a:lvl1pPr>
          </a:lstStyle>
          <a:p>
            <a:r>
              <a:rPr lang="en-US"/>
              <a:t>12/11/2023</a:t>
            </a:r>
            <a:endParaRPr lang="en-US" dirty="0"/>
          </a:p>
        </p:txBody>
      </p:sp>
      <p:sp>
        <p:nvSpPr>
          <p:cNvPr id="4" name="Footer Placeholder 4">
            <a:extLst>
              <a:ext uri="{FF2B5EF4-FFF2-40B4-BE49-F238E27FC236}">
                <a16:creationId xmlns:a16="http://schemas.microsoft.com/office/drawing/2014/main" id="{C0241B24-8629-6BC2-C72F-A156F0624997}"/>
              </a:ext>
            </a:extLst>
          </p:cNvPr>
          <p:cNvSpPr>
            <a:spLocks noGrp="1"/>
          </p:cNvSpPr>
          <p:nvPr>
            <p:ph type="ftr" sz="quarter" idx="11"/>
          </p:nvPr>
        </p:nvSpPr>
        <p:spPr>
          <a:xfrm>
            <a:off x="5273449" y="6350000"/>
            <a:ext cx="2286000" cy="365125"/>
          </a:xfrm>
        </p:spPr>
        <p:txBody>
          <a:bodyPr/>
          <a:lstStyle>
            <a:lvl1pPr>
              <a:defRPr>
                <a:solidFill>
                  <a:schemeClr val="tx1"/>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967FBBF9-1C14-3371-F0AC-507FFCAB3BC1}"/>
              </a:ext>
            </a:extLst>
          </p:cNvPr>
          <p:cNvSpPr>
            <a:spLocks noGrp="1"/>
          </p:cNvSpPr>
          <p:nvPr>
            <p:ph type="sldNum" sz="quarter" idx="12"/>
          </p:nvPr>
        </p:nvSpPr>
        <p:spPr>
          <a:xfrm>
            <a:off x="10968175" y="6356350"/>
            <a:ext cx="457200" cy="365125"/>
          </a:xfrm>
        </p:spPr>
        <p:txBody>
          <a:bodyPr/>
          <a:lstStyle>
            <a:lvl1pPr>
              <a:defRPr>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08189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3">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CA106-0FC3-4FE9-9338-4AC3D15608E5}"/>
              </a:ext>
            </a:extLst>
          </p:cNvPr>
          <p:cNvSpPr>
            <a:spLocks noGrp="1"/>
          </p:cNvSpPr>
          <p:nvPr>
            <p:ph type="title" hasCustomPrompt="1"/>
          </p:nvPr>
        </p:nvSpPr>
        <p:spPr>
          <a:xfrm>
            <a:off x="1552574" y="896111"/>
            <a:ext cx="9866540" cy="1358140"/>
          </a:xfrm>
        </p:spPr>
        <p:txBody>
          <a:bodyPr anchor="t" anchorCtr="0"/>
          <a:lstStyle>
            <a:lvl1pPr>
              <a:defRPr cap="all" baseline="0">
                <a:solidFill>
                  <a:schemeClr val="tx2"/>
                </a:solidFill>
              </a:defRPr>
            </a:lvl1pPr>
          </a:lstStyle>
          <a:p>
            <a:r>
              <a:rPr lang="en-US" dirty="0"/>
              <a:t>CLICK TO ADD TITLE</a:t>
            </a:r>
          </a:p>
        </p:txBody>
      </p:sp>
      <p:grpSp>
        <p:nvGrpSpPr>
          <p:cNvPr id="10" name="Group 9">
            <a:extLst>
              <a:ext uri="{FF2B5EF4-FFF2-40B4-BE49-F238E27FC236}">
                <a16:creationId xmlns:a16="http://schemas.microsoft.com/office/drawing/2014/main" id="{D9F1898E-3E74-4E43-A202-1A6640227466}"/>
              </a:ext>
              <a:ext uri="{C183D7F6-B498-43B3-948B-1728B52AA6E4}">
                <adec:decorative xmlns:adec="http://schemas.microsoft.com/office/drawing/2017/decorative" val="1"/>
              </a:ext>
            </a:extLst>
          </p:cNvPr>
          <p:cNvGrpSpPr/>
          <p:nvPr userDrawn="1"/>
        </p:nvGrpSpPr>
        <p:grpSpPr>
          <a:xfrm>
            <a:off x="0" y="0"/>
            <a:ext cx="1014984" cy="6858000"/>
            <a:chOff x="0" y="0"/>
            <a:chExt cx="1014984" cy="6858000"/>
          </a:xfrm>
        </p:grpSpPr>
        <p:sp>
          <p:nvSpPr>
            <p:cNvPr id="33" name="Rectangle 32">
              <a:extLst>
                <a:ext uri="{FF2B5EF4-FFF2-40B4-BE49-F238E27FC236}">
                  <a16:creationId xmlns:a16="http://schemas.microsoft.com/office/drawing/2014/main" id="{814776F7-F8A5-4235-8C8D-17F0E4F45B03}"/>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F301899-34C1-47B4-B5CD-F77BA341C0F9}"/>
                </a:ext>
              </a:extLst>
            </p:cNvPr>
            <p:cNvSpPr/>
            <p:nvPr userDrawn="1"/>
          </p:nvSpPr>
          <p:spPr>
            <a:xfrm>
              <a:off x="0" y="2833299"/>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A66E9363-03B7-439D-8B5E-0665E48F046E}"/>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a:extLst>
                <a:ext uri="{FF2B5EF4-FFF2-40B4-BE49-F238E27FC236}">
                  <a16:creationId xmlns:a16="http://schemas.microsoft.com/office/drawing/2014/main" id="{0432F5F5-1688-44BD-B071-A62C04824FB8}"/>
                </a:ext>
              </a:extLst>
            </p:cNvPr>
            <p:cNvSpPr/>
            <p:nvPr userDrawn="1"/>
          </p:nvSpPr>
          <p:spPr>
            <a:xfrm>
              <a:off x="0" y="2029863"/>
              <a:ext cx="1014984" cy="8129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Freeform: Shape 43">
              <a:extLst>
                <a:ext uri="{FF2B5EF4-FFF2-40B4-BE49-F238E27FC236}">
                  <a16:creationId xmlns:a16="http://schemas.microsoft.com/office/drawing/2014/main" id="{689FF8F5-F7B8-46B0-BB03-FE972A6832E7}"/>
                </a:ext>
              </a:extLst>
            </p:cNvPr>
            <p:cNvSpPr/>
            <p:nvPr userDrawn="1"/>
          </p:nvSpPr>
          <p:spPr>
            <a:xfrm rot="10800000">
              <a:off x="100582" y="2936725"/>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8" name="Graphic 47">
              <a:extLst>
                <a:ext uri="{FF2B5EF4-FFF2-40B4-BE49-F238E27FC236}">
                  <a16:creationId xmlns:a16="http://schemas.microsoft.com/office/drawing/2014/main" id="{31EB8EE7-3843-4CA8-879D-5D985DAA0D1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5400000">
              <a:off x="-457200" y="5416459"/>
              <a:ext cx="1828800" cy="914400"/>
            </a:xfrm>
            <a:prstGeom prst="rect">
              <a:avLst/>
            </a:prstGeom>
          </p:spPr>
        </p:pic>
        <p:pic>
          <p:nvPicPr>
            <p:cNvPr id="50" name="Graphic 49">
              <a:extLst>
                <a:ext uri="{FF2B5EF4-FFF2-40B4-BE49-F238E27FC236}">
                  <a16:creationId xmlns:a16="http://schemas.microsoft.com/office/drawing/2014/main" id="{5FF0EEFD-0038-4A2F-AD3B-01A98EFF5C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63329"/>
              <a:ext cx="1828800" cy="914400"/>
            </a:xfrm>
            <a:prstGeom prst="rect">
              <a:avLst/>
            </a:prstGeom>
          </p:spPr>
        </p:pic>
      </p:grpSp>
      <p:sp>
        <p:nvSpPr>
          <p:cNvPr id="3" name="Content Placeholder 2">
            <a:extLst>
              <a:ext uri="{FF2B5EF4-FFF2-40B4-BE49-F238E27FC236}">
                <a16:creationId xmlns:a16="http://schemas.microsoft.com/office/drawing/2014/main" id="{8A650232-76AA-C9E3-F846-8DB1B44E5AF3}"/>
              </a:ext>
            </a:extLst>
          </p:cNvPr>
          <p:cNvSpPr>
            <a:spLocks noGrp="1"/>
          </p:cNvSpPr>
          <p:nvPr>
            <p:ph sz="half" idx="15" hasCustomPrompt="1"/>
          </p:nvPr>
        </p:nvSpPr>
        <p:spPr>
          <a:xfrm>
            <a:off x="1552575" y="2481940"/>
            <a:ext cx="6477952" cy="3635831"/>
          </a:xfrm>
        </p:spPr>
        <p:txBody>
          <a:bodyPr>
            <a:normAutofit/>
          </a:bodyPr>
          <a:lstStyle>
            <a:lvl1pPr marL="0" indent="0">
              <a:lnSpc>
                <a:spcPct val="100000"/>
              </a:lnSpc>
              <a:spcBef>
                <a:spcPts val="0"/>
              </a:spcBef>
              <a:spcAft>
                <a:spcPts val="600"/>
              </a:spcAft>
              <a:buFont typeface="Arial" panose="020B0604020202020204" pitchFamily="34" charset="0"/>
              <a:buNone/>
              <a:defRPr sz="1800">
                <a:solidFill>
                  <a:schemeClr val="bg1"/>
                </a:solidFill>
              </a:defRPr>
            </a:lvl1pPr>
            <a:lvl2pPr marL="457200">
              <a:lnSpc>
                <a:spcPct val="100000"/>
              </a:lnSpc>
              <a:spcAft>
                <a:spcPts val="600"/>
              </a:spcAft>
              <a:defRPr sz="1800">
                <a:solidFill>
                  <a:schemeClr val="bg1"/>
                </a:solidFill>
              </a:defRPr>
            </a:lvl2pPr>
            <a:lvl3pPr marL="914400">
              <a:lnSpc>
                <a:spcPct val="100000"/>
              </a:lnSpc>
              <a:spcAft>
                <a:spcPts val="600"/>
              </a:spcAft>
              <a:defRPr sz="1800">
                <a:solidFill>
                  <a:schemeClr val="bg1"/>
                </a:solidFill>
              </a:defRPr>
            </a:lvl3pPr>
            <a:lvl4pPr marL="1371600">
              <a:lnSpc>
                <a:spcPct val="100000"/>
              </a:lnSpc>
              <a:spcAft>
                <a:spcPts val="600"/>
              </a:spcAft>
              <a:defRPr sz="1800">
                <a:solidFill>
                  <a:schemeClr val="bg1"/>
                </a:solidFill>
              </a:defRPr>
            </a:lvl4pPr>
            <a:lvl5pPr marL="1828800">
              <a:lnSpc>
                <a:spcPct val="100000"/>
              </a:lnSpc>
              <a:spcAft>
                <a:spcPts val="600"/>
              </a:spcAft>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2">
            <a:extLst>
              <a:ext uri="{FF2B5EF4-FFF2-40B4-BE49-F238E27FC236}">
                <a16:creationId xmlns:a16="http://schemas.microsoft.com/office/drawing/2014/main" id="{37A04978-5D2C-BBF1-9C05-C52717619019}"/>
              </a:ext>
            </a:extLst>
          </p:cNvPr>
          <p:cNvSpPr>
            <a:spLocks noGrp="1"/>
          </p:cNvSpPr>
          <p:nvPr>
            <p:ph type="body" sz="quarter" idx="14" hasCustomPrompt="1"/>
          </p:nvPr>
        </p:nvSpPr>
        <p:spPr>
          <a:xfrm>
            <a:off x="8372723" y="2481940"/>
            <a:ext cx="3046391" cy="3759200"/>
          </a:xfrm>
        </p:spPr>
        <p:txBody>
          <a:bodyPr>
            <a:normAutofit/>
          </a:bodyPr>
          <a:lstStyle>
            <a:lvl1pPr marL="342900" indent="-342900">
              <a:spcAft>
                <a:spcPts val="600"/>
              </a:spcAft>
              <a:buFont typeface="+mj-lt"/>
              <a:buAutoNum type="arabicPeriod"/>
              <a:defRPr sz="1800">
                <a:solidFill>
                  <a:schemeClr val="bg1"/>
                </a:solidFill>
              </a:defRPr>
            </a:lvl1pPr>
            <a:lvl2pPr marL="800100" indent="-342900">
              <a:spcAft>
                <a:spcPts val="600"/>
              </a:spcAft>
              <a:buFont typeface="+mj-lt"/>
              <a:buAutoNum type="alphaLcPeriod"/>
              <a:defRPr sz="1800">
                <a:solidFill>
                  <a:schemeClr val="bg1"/>
                </a:solidFill>
              </a:defRPr>
            </a:lvl2pPr>
            <a:lvl3pPr marL="1257300" indent="-342900">
              <a:spcAft>
                <a:spcPts val="600"/>
              </a:spcAft>
              <a:buFont typeface="+mj-lt"/>
              <a:buAutoNum type="arabicParenR"/>
              <a:defRPr sz="1800">
                <a:solidFill>
                  <a:schemeClr val="bg1"/>
                </a:solidFill>
              </a:defRPr>
            </a:lvl3pPr>
            <a:lvl4pPr marL="1714500" indent="-342900">
              <a:spcAft>
                <a:spcPts val="600"/>
              </a:spcAft>
              <a:buFont typeface="+mj-lt"/>
              <a:buAutoNum type="alphaLcParenR"/>
              <a:defRPr sz="1800">
                <a:solidFill>
                  <a:schemeClr val="bg1"/>
                </a:solidFill>
              </a:defRPr>
            </a:lvl4pPr>
            <a:lvl5pPr marL="2171700" indent="-342900">
              <a:spcAft>
                <a:spcPts val="600"/>
              </a:spcAft>
              <a:buFont typeface="+mj-lt"/>
              <a:buAutoNum type="romanLcPeriod"/>
              <a:defRPr sz="1800">
                <a:solidFill>
                  <a:schemeClr val="bg1"/>
                </a:solidFill>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Date Placeholder 3">
            <a:extLst>
              <a:ext uri="{FF2B5EF4-FFF2-40B4-BE49-F238E27FC236}">
                <a16:creationId xmlns:a16="http://schemas.microsoft.com/office/drawing/2014/main" id="{41C57AEB-9E33-4F77-9F58-DB0D1B978707}"/>
              </a:ext>
            </a:extLst>
          </p:cNvPr>
          <p:cNvSpPr>
            <a:spLocks noGrp="1"/>
          </p:cNvSpPr>
          <p:nvPr>
            <p:ph type="dt" sz="half" idx="10"/>
          </p:nvPr>
        </p:nvSpPr>
        <p:spPr>
          <a:xfrm>
            <a:off x="1554480" y="6353175"/>
            <a:ext cx="1097280" cy="365125"/>
          </a:xfrm>
        </p:spPr>
        <p:txBody>
          <a:bodyPr/>
          <a:lstStyle>
            <a:lvl1pPr>
              <a:defRPr>
                <a:solidFill>
                  <a:schemeClr val="bg1"/>
                </a:solidFill>
              </a:defRPr>
            </a:lvl1pPr>
          </a:lstStyle>
          <a:p>
            <a:r>
              <a:rPr lang="en-US"/>
              <a:t>12/11/2023</a:t>
            </a:r>
            <a:endParaRPr lang="en-US" dirty="0"/>
          </a:p>
        </p:txBody>
      </p:sp>
      <p:sp>
        <p:nvSpPr>
          <p:cNvPr id="64" name="Footer Placeholder 4">
            <a:extLst>
              <a:ext uri="{FF2B5EF4-FFF2-40B4-BE49-F238E27FC236}">
                <a16:creationId xmlns:a16="http://schemas.microsoft.com/office/drawing/2014/main" id="{182F895D-C48A-41AA-9DE6-43A17B7E019A}"/>
              </a:ext>
            </a:extLst>
          </p:cNvPr>
          <p:cNvSpPr>
            <a:spLocks noGrp="1"/>
          </p:cNvSpPr>
          <p:nvPr>
            <p:ph type="ftr" sz="quarter" idx="11"/>
          </p:nvPr>
        </p:nvSpPr>
        <p:spPr>
          <a:xfrm>
            <a:off x="5744527" y="6350000"/>
            <a:ext cx="2286000" cy="365125"/>
          </a:xfrm>
        </p:spPr>
        <p:txBody>
          <a:bodyPr/>
          <a:lstStyle>
            <a:lvl1pPr>
              <a:defRPr>
                <a:solidFill>
                  <a:schemeClr val="bg1"/>
                </a:solidFill>
              </a:defRPr>
            </a:lvl1pPr>
          </a:lstStyle>
          <a:p>
            <a:r>
              <a:rPr lang="en-US"/>
              <a:t>Presentation title</a:t>
            </a:r>
            <a:endParaRPr lang="en-US" dirty="0"/>
          </a:p>
        </p:txBody>
      </p:sp>
      <p:sp>
        <p:nvSpPr>
          <p:cNvPr id="65" name="Slide Number Placeholder 5">
            <a:extLst>
              <a:ext uri="{FF2B5EF4-FFF2-40B4-BE49-F238E27FC236}">
                <a16:creationId xmlns:a16="http://schemas.microsoft.com/office/drawing/2014/main" id="{4C15BF58-30D9-4A0E-8506-1CD777B0FC5B}"/>
              </a:ext>
            </a:extLst>
          </p:cNvPr>
          <p:cNvSpPr>
            <a:spLocks noGrp="1"/>
          </p:cNvSpPr>
          <p:nvPr>
            <p:ph type="sldNum" sz="quarter" idx="12"/>
          </p:nvPr>
        </p:nvSpPr>
        <p:spPr>
          <a:xfrm>
            <a:off x="11123295" y="635635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807368846"/>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764155" y="896112"/>
            <a:ext cx="10665845" cy="1325563"/>
          </a:xfrm>
        </p:spPr>
        <p:txBody>
          <a:bodyPr anchor="t" anchorCtr="0"/>
          <a:lstStyle>
            <a:lvl1pPr>
              <a:defRPr cap="all" baseline="0">
                <a:solidFill>
                  <a:schemeClr val="accent1"/>
                </a:solidFill>
              </a:defRPr>
            </a:lvl1pPr>
          </a:lstStyle>
          <a:p>
            <a:r>
              <a:rPr lang="en-US" dirty="0"/>
              <a:t>CLICK TO ADD TITLE</a:t>
            </a:r>
          </a:p>
        </p:txBody>
      </p:sp>
      <p:sp>
        <p:nvSpPr>
          <p:cNvPr id="5" name="Table Placeholder 4">
            <a:extLst>
              <a:ext uri="{FF2B5EF4-FFF2-40B4-BE49-F238E27FC236}">
                <a16:creationId xmlns:a16="http://schemas.microsoft.com/office/drawing/2014/main" id="{E06194BC-6453-CA18-2623-B07F3A5D4E92}"/>
              </a:ext>
            </a:extLst>
          </p:cNvPr>
          <p:cNvSpPr>
            <a:spLocks noGrp="1"/>
          </p:cNvSpPr>
          <p:nvPr>
            <p:ph type="tbl" sz="quarter" idx="13" hasCustomPrompt="1"/>
          </p:nvPr>
        </p:nvSpPr>
        <p:spPr>
          <a:xfrm>
            <a:off x="762000" y="2417763"/>
            <a:ext cx="10665845" cy="3678235"/>
          </a:xfrm>
        </p:spPr>
        <p:txBody>
          <a:bodyPr/>
          <a:lstStyle>
            <a:lvl1pPr>
              <a:defRPr/>
            </a:lvl1pPr>
          </a:lstStyle>
          <a:p>
            <a:pPr marL="228600" marR="0" lvl="0" indent="-2286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US" dirty="0"/>
              <a:t>Click icon to insert table</a:t>
            </a:r>
          </a:p>
          <a:p>
            <a:endParaRPr lang="en-US" dirty="0"/>
          </a:p>
        </p:txBody>
      </p:sp>
      <p:sp>
        <p:nvSpPr>
          <p:cNvPr id="7" name="Rectangle 23">
            <a:extLst>
              <a:ext uri="{FF2B5EF4-FFF2-40B4-BE49-F238E27FC236}">
                <a16:creationId xmlns:a16="http://schemas.microsoft.com/office/drawing/2014/main" id="{AB92D86A-5036-415A-B056-A55CB2E0C2C9}"/>
              </a:ext>
              <a:ext uri="{C183D7F6-B498-43B3-948B-1728B52AA6E4}">
                <adec:decorative xmlns:adec="http://schemas.microsoft.com/office/drawing/2017/decorative" val="1"/>
              </a:ext>
            </a:extLst>
          </p:cNvPr>
          <p:cNvSpPr/>
          <p:nvPr userDrawn="1"/>
        </p:nvSpPr>
        <p:spPr>
          <a:xfrm rot="10800000">
            <a:off x="11177016" y="0"/>
            <a:ext cx="1014984" cy="1014984"/>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Date Placeholder 3">
            <a:extLst>
              <a:ext uri="{FF2B5EF4-FFF2-40B4-BE49-F238E27FC236}">
                <a16:creationId xmlns:a16="http://schemas.microsoft.com/office/drawing/2014/main" id="{D3A465A0-88AA-B50B-92D8-3A54928329FB}"/>
              </a:ext>
            </a:extLst>
          </p:cNvPr>
          <p:cNvSpPr>
            <a:spLocks noGrp="1"/>
          </p:cNvSpPr>
          <p:nvPr>
            <p:ph type="dt" sz="half" idx="10"/>
          </p:nvPr>
        </p:nvSpPr>
        <p:spPr>
          <a:xfrm>
            <a:off x="767443" y="6353175"/>
            <a:ext cx="1097280" cy="365125"/>
          </a:xfrm>
        </p:spPr>
        <p:txBody>
          <a:bodyPr/>
          <a:lstStyle>
            <a:lvl1pPr>
              <a:defRPr>
                <a:solidFill>
                  <a:schemeClr val="tx1"/>
                </a:solidFill>
              </a:defRPr>
            </a:lvl1pPr>
          </a:lstStyle>
          <a:p>
            <a:r>
              <a:rPr lang="en-US"/>
              <a:t>12/11/2023</a:t>
            </a:r>
            <a:endParaRPr lang="en-US" dirty="0"/>
          </a:p>
        </p:txBody>
      </p:sp>
      <p:sp>
        <p:nvSpPr>
          <p:cNvPr id="4" name="Footer Placeholder 4">
            <a:extLst>
              <a:ext uri="{FF2B5EF4-FFF2-40B4-BE49-F238E27FC236}">
                <a16:creationId xmlns:a16="http://schemas.microsoft.com/office/drawing/2014/main" id="{6195F626-7C08-9907-6A85-922BE6AA0EF5}"/>
              </a:ext>
            </a:extLst>
          </p:cNvPr>
          <p:cNvSpPr>
            <a:spLocks noGrp="1"/>
          </p:cNvSpPr>
          <p:nvPr>
            <p:ph type="ftr" sz="quarter" idx="11"/>
          </p:nvPr>
        </p:nvSpPr>
        <p:spPr>
          <a:xfrm>
            <a:off x="5273449" y="6350000"/>
            <a:ext cx="2286000" cy="365125"/>
          </a:xfrm>
        </p:spPr>
        <p:txBody>
          <a:bodyPr/>
          <a:lstStyle>
            <a:lvl1pPr>
              <a:defRPr>
                <a:solidFill>
                  <a:schemeClr val="tx1"/>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7BBAD34A-4F3F-C89B-BBBC-E7740F414D13}"/>
              </a:ext>
            </a:extLst>
          </p:cNvPr>
          <p:cNvSpPr>
            <a:spLocks noGrp="1"/>
          </p:cNvSpPr>
          <p:nvPr>
            <p:ph type="sldNum" sz="quarter" idx="12"/>
          </p:nvPr>
        </p:nvSpPr>
        <p:spPr>
          <a:xfrm>
            <a:off x="10968175" y="6356350"/>
            <a:ext cx="457200" cy="365125"/>
          </a:xfrm>
        </p:spPr>
        <p:txBody>
          <a:bodyPr/>
          <a:lstStyle>
            <a:lvl1pPr>
              <a:defRPr>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5237480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ontent 2">
    <p:bg>
      <p:bgPr>
        <a:solidFill>
          <a:schemeClr val="accent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11C2927-0A13-DC57-A83B-B8DB787A48CF}"/>
              </a:ext>
              <a:ext uri="{C183D7F6-B498-43B3-948B-1728B52AA6E4}">
                <adec:decorative xmlns:adec="http://schemas.microsoft.com/office/drawing/2017/decorative" val="1"/>
              </a:ext>
            </a:extLst>
          </p:cNvPr>
          <p:cNvGrpSpPr/>
          <p:nvPr userDrawn="1"/>
        </p:nvGrpSpPr>
        <p:grpSpPr>
          <a:xfrm>
            <a:off x="0" y="0"/>
            <a:ext cx="6843092" cy="6858000"/>
            <a:chOff x="0" y="0"/>
            <a:chExt cx="6843092" cy="6858000"/>
          </a:xfrm>
        </p:grpSpPr>
        <p:sp>
          <p:nvSpPr>
            <p:cNvPr id="344" name="Rectangle 343">
              <a:extLst>
                <a:ext uri="{FF2B5EF4-FFF2-40B4-BE49-F238E27FC236}">
                  <a16:creationId xmlns:a16="http://schemas.microsoft.com/office/drawing/2014/main" id="{0685D98A-CA5A-4C48-9AEB-4C1A201237A1}"/>
                </a:ext>
              </a:extLst>
            </p:cNvPr>
            <p:cNvSpPr/>
            <p:nvPr userDrawn="1"/>
          </p:nvSpPr>
          <p:spPr>
            <a:xfrm>
              <a:off x="2021206" y="4828032"/>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A1F97041-3EE3-4F17-990B-3AC264934EF0}"/>
                </a:ext>
              </a:extLst>
            </p:cNvPr>
            <p:cNvSpPr/>
            <p:nvPr userDrawn="1"/>
          </p:nvSpPr>
          <p:spPr>
            <a:xfrm>
              <a:off x="0" y="0"/>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1DA30E2-82DB-4AA1-B134-9482F5CD7689}"/>
                </a:ext>
              </a:extLst>
            </p:cNvPr>
            <p:cNvSpPr/>
            <p:nvPr userDrawn="1"/>
          </p:nvSpPr>
          <p:spPr>
            <a:xfrm>
              <a:off x="2457970" y="1686431"/>
              <a:ext cx="1828800"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5502070B-3F7D-436A-849C-FB64175E8B45}"/>
                </a:ext>
              </a:extLst>
            </p:cNvPr>
            <p:cNvSpPr/>
            <p:nvPr userDrawn="1"/>
          </p:nvSpPr>
          <p:spPr>
            <a:xfrm>
              <a:off x="0" y="6108192"/>
              <a:ext cx="2029968" cy="7498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9">
              <a:extLst>
                <a:ext uri="{FF2B5EF4-FFF2-40B4-BE49-F238E27FC236}">
                  <a16:creationId xmlns:a16="http://schemas.microsoft.com/office/drawing/2014/main" id="{675AAC8A-F8AB-44A3-9748-96464E9E0B6B}"/>
                </a:ext>
              </a:extLst>
            </p:cNvPr>
            <p:cNvSpPr/>
            <p:nvPr userDrawn="1"/>
          </p:nvSpPr>
          <p:spPr>
            <a:xfrm>
              <a:off x="4054172" y="4069080"/>
              <a:ext cx="2788920" cy="2788920"/>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6" name="Group 115">
              <a:extLst>
                <a:ext uri="{FF2B5EF4-FFF2-40B4-BE49-F238E27FC236}">
                  <a16:creationId xmlns:a16="http://schemas.microsoft.com/office/drawing/2014/main" id="{AC3F6810-4D95-4C6E-A30A-459BAD7510FE}"/>
                </a:ext>
              </a:extLst>
            </p:cNvPr>
            <p:cNvGrpSpPr/>
            <p:nvPr userDrawn="1"/>
          </p:nvGrpSpPr>
          <p:grpSpPr>
            <a:xfrm>
              <a:off x="23853" y="2101527"/>
              <a:ext cx="1920240" cy="1920240"/>
              <a:chOff x="5361924" y="7472790"/>
              <a:chExt cx="1828800" cy="1828800"/>
            </a:xfrm>
          </p:grpSpPr>
          <p:grpSp>
            <p:nvGrpSpPr>
              <p:cNvPr id="115" name="Group 114">
                <a:extLst>
                  <a:ext uri="{FF2B5EF4-FFF2-40B4-BE49-F238E27FC236}">
                    <a16:creationId xmlns:a16="http://schemas.microsoft.com/office/drawing/2014/main" id="{81973B3A-7185-45FB-A2E6-A7BDE6414DF3}"/>
                  </a:ext>
                </a:extLst>
              </p:cNvPr>
              <p:cNvGrpSpPr/>
              <p:nvPr userDrawn="1"/>
            </p:nvGrpSpPr>
            <p:grpSpPr>
              <a:xfrm>
                <a:off x="5361924" y="7472790"/>
                <a:ext cx="1828800" cy="1828800"/>
                <a:chOff x="5361924" y="7472790"/>
                <a:chExt cx="1828800" cy="1828800"/>
              </a:xfrm>
            </p:grpSpPr>
            <p:grpSp>
              <p:nvGrpSpPr>
                <p:cNvPr id="99" name="Group 98">
                  <a:extLst>
                    <a:ext uri="{FF2B5EF4-FFF2-40B4-BE49-F238E27FC236}">
                      <a16:creationId xmlns:a16="http://schemas.microsoft.com/office/drawing/2014/main" id="{DACFFF66-0600-406E-AF42-9FD8E8EDB397}"/>
                    </a:ext>
                  </a:extLst>
                </p:cNvPr>
                <p:cNvGrpSpPr/>
                <p:nvPr userDrawn="1"/>
              </p:nvGrpSpPr>
              <p:grpSpPr>
                <a:xfrm>
                  <a:off x="5361924" y="7472790"/>
                  <a:ext cx="1828800" cy="1828800"/>
                  <a:chOff x="5388428" y="7173291"/>
                  <a:chExt cx="1828800" cy="1828800"/>
                </a:xfrm>
              </p:grpSpPr>
              <p:grpSp>
                <p:nvGrpSpPr>
                  <p:cNvPr id="96" name="Group 95">
                    <a:extLst>
                      <a:ext uri="{FF2B5EF4-FFF2-40B4-BE49-F238E27FC236}">
                        <a16:creationId xmlns:a16="http://schemas.microsoft.com/office/drawing/2014/main" id="{9411687D-2631-487B-AEAB-39750C9E52BF}"/>
                      </a:ext>
                    </a:extLst>
                  </p:cNvPr>
                  <p:cNvGrpSpPr/>
                  <p:nvPr userDrawn="1"/>
                </p:nvGrpSpPr>
                <p:grpSpPr>
                  <a:xfrm>
                    <a:off x="5388428" y="7173291"/>
                    <a:ext cx="1828800" cy="1828800"/>
                    <a:chOff x="5388428" y="7173291"/>
                    <a:chExt cx="1828800" cy="1828800"/>
                  </a:xfrm>
                </p:grpSpPr>
                <p:grpSp>
                  <p:nvGrpSpPr>
                    <p:cNvPr id="90" name="Group 89">
                      <a:extLst>
                        <a:ext uri="{FF2B5EF4-FFF2-40B4-BE49-F238E27FC236}">
                          <a16:creationId xmlns:a16="http://schemas.microsoft.com/office/drawing/2014/main" id="{4BDDEAF6-0726-4BF4-96D7-EBA489ABF3E5}"/>
                        </a:ext>
                      </a:extLst>
                    </p:cNvPr>
                    <p:cNvGrpSpPr/>
                    <p:nvPr userDrawn="1"/>
                  </p:nvGrpSpPr>
                  <p:grpSpPr>
                    <a:xfrm>
                      <a:off x="5388428" y="7173291"/>
                      <a:ext cx="1828800" cy="1828800"/>
                      <a:chOff x="5579044" y="7049770"/>
                      <a:chExt cx="1828800" cy="1828800"/>
                    </a:xfrm>
                  </p:grpSpPr>
                  <p:grpSp>
                    <p:nvGrpSpPr>
                      <p:cNvPr id="89" name="Group 88">
                        <a:extLst>
                          <a:ext uri="{FF2B5EF4-FFF2-40B4-BE49-F238E27FC236}">
                            <a16:creationId xmlns:a16="http://schemas.microsoft.com/office/drawing/2014/main" id="{F80BBFBA-D0FB-4E20-8981-F569A2A0B678}"/>
                          </a:ext>
                        </a:extLst>
                      </p:cNvPr>
                      <p:cNvGrpSpPr/>
                      <p:nvPr userDrawn="1"/>
                    </p:nvGrpSpPr>
                    <p:grpSpPr>
                      <a:xfrm>
                        <a:off x="5579044" y="7049770"/>
                        <a:ext cx="1828800" cy="1828800"/>
                        <a:chOff x="5579044" y="7049770"/>
                        <a:chExt cx="1828800" cy="1828800"/>
                      </a:xfrm>
                    </p:grpSpPr>
                    <p:grpSp>
                      <p:nvGrpSpPr>
                        <p:cNvPr id="86" name="Group 85">
                          <a:extLst>
                            <a:ext uri="{FF2B5EF4-FFF2-40B4-BE49-F238E27FC236}">
                              <a16:creationId xmlns:a16="http://schemas.microsoft.com/office/drawing/2014/main" id="{6B3BCF7C-4204-4B1A-8371-96E859FC8425}"/>
                            </a:ext>
                          </a:extLst>
                        </p:cNvPr>
                        <p:cNvGrpSpPr/>
                        <p:nvPr userDrawn="1"/>
                      </p:nvGrpSpPr>
                      <p:grpSpPr>
                        <a:xfrm>
                          <a:off x="5579044" y="7049770"/>
                          <a:ext cx="1828800" cy="1828800"/>
                          <a:chOff x="5579044" y="7049770"/>
                          <a:chExt cx="1828800" cy="1828800"/>
                        </a:xfrm>
                      </p:grpSpPr>
                      <p:grpSp>
                        <p:nvGrpSpPr>
                          <p:cNvPr id="83" name="Group 82">
                            <a:extLst>
                              <a:ext uri="{FF2B5EF4-FFF2-40B4-BE49-F238E27FC236}">
                                <a16:creationId xmlns:a16="http://schemas.microsoft.com/office/drawing/2014/main" id="{31CF95CD-48BB-4659-870A-21584266D83F}"/>
                              </a:ext>
                            </a:extLst>
                          </p:cNvPr>
                          <p:cNvGrpSpPr/>
                          <p:nvPr userDrawn="1"/>
                        </p:nvGrpSpPr>
                        <p:grpSpPr>
                          <a:xfrm>
                            <a:off x="5579044" y="7049770"/>
                            <a:ext cx="1828800" cy="1828800"/>
                            <a:chOff x="5579044" y="7049770"/>
                            <a:chExt cx="1828800" cy="1828800"/>
                          </a:xfrm>
                        </p:grpSpPr>
                        <p:sp>
                          <p:nvSpPr>
                            <p:cNvPr id="78" name="Oval 77">
                              <a:extLst>
                                <a:ext uri="{FF2B5EF4-FFF2-40B4-BE49-F238E27FC236}">
                                  <a16:creationId xmlns:a16="http://schemas.microsoft.com/office/drawing/2014/main" id="{871E1954-F3FD-427D-8FFA-F28839673545}"/>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0" name="Oval 79">
                              <a:extLst>
                                <a:ext uri="{FF2B5EF4-FFF2-40B4-BE49-F238E27FC236}">
                                  <a16:creationId xmlns:a16="http://schemas.microsoft.com/office/drawing/2014/main" id="{B655BD1D-8AE2-43E7-B1D4-17923D0E0171}"/>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2" name="Oval 81">
                            <a:extLst>
                              <a:ext uri="{FF2B5EF4-FFF2-40B4-BE49-F238E27FC236}">
                                <a16:creationId xmlns:a16="http://schemas.microsoft.com/office/drawing/2014/main" id="{9F92C461-5E10-49F3-B4F0-F320512C0756}"/>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5" name="Oval 84">
                          <a:extLst>
                            <a:ext uri="{FF2B5EF4-FFF2-40B4-BE49-F238E27FC236}">
                              <a16:creationId xmlns:a16="http://schemas.microsoft.com/office/drawing/2014/main" id="{A6D57951-375C-41E9-BF45-DFC40F8E0A1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88" name="Oval 87">
                        <a:extLst>
                          <a:ext uri="{FF2B5EF4-FFF2-40B4-BE49-F238E27FC236}">
                            <a16:creationId xmlns:a16="http://schemas.microsoft.com/office/drawing/2014/main" id="{E4A4216D-DF9B-4DD9-989C-1F4040F3F4F7}"/>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2" name="Oval 91">
                      <a:extLst>
                        <a:ext uri="{FF2B5EF4-FFF2-40B4-BE49-F238E27FC236}">
                          <a16:creationId xmlns:a16="http://schemas.microsoft.com/office/drawing/2014/main" id="{3DCCC81D-9EE7-47A8-8A4C-74B5E047A336}"/>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5" name="Oval 94">
                    <a:extLst>
                      <a:ext uri="{FF2B5EF4-FFF2-40B4-BE49-F238E27FC236}">
                        <a16:creationId xmlns:a16="http://schemas.microsoft.com/office/drawing/2014/main" id="{9985F9FD-CFFB-417E-A560-28BD7BC7EE86}"/>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98" name="Oval 97">
                  <a:extLst>
                    <a:ext uri="{FF2B5EF4-FFF2-40B4-BE49-F238E27FC236}">
                      <a16:creationId xmlns:a16="http://schemas.microsoft.com/office/drawing/2014/main" id="{9A923F7B-7D75-4E04-AE62-D5B99F645756}"/>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2" name="Oval 101">
                  <a:extLst>
                    <a:ext uri="{FF2B5EF4-FFF2-40B4-BE49-F238E27FC236}">
                      <a16:creationId xmlns:a16="http://schemas.microsoft.com/office/drawing/2014/main" id="{F0239D2C-73EF-42E3-B73F-E69B7C27F65B}"/>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5" name="Oval 104">
                  <a:extLst>
                    <a:ext uri="{FF2B5EF4-FFF2-40B4-BE49-F238E27FC236}">
                      <a16:creationId xmlns:a16="http://schemas.microsoft.com/office/drawing/2014/main" id="{59BA1C3D-ADED-4596-8A9D-3DEC7E848945}"/>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08" name="Oval 107">
                  <a:extLst>
                    <a:ext uri="{FF2B5EF4-FFF2-40B4-BE49-F238E27FC236}">
                      <a16:creationId xmlns:a16="http://schemas.microsoft.com/office/drawing/2014/main" id="{015F2BFA-6803-42A0-A870-794B120EF574}"/>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10" name="Oval 109">
                  <a:extLst>
                    <a:ext uri="{FF2B5EF4-FFF2-40B4-BE49-F238E27FC236}">
                      <a16:creationId xmlns:a16="http://schemas.microsoft.com/office/drawing/2014/main" id="{E09A173D-9FE5-446C-B59E-5D7C0A00BF6C}"/>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13" name="Oval 112">
                <a:extLst>
                  <a:ext uri="{FF2B5EF4-FFF2-40B4-BE49-F238E27FC236}">
                    <a16:creationId xmlns:a16="http://schemas.microsoft.com/office/drawing/2014/main" id="{974C3792-995F-4717-8C8B-089BBA7DE9C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3" name="Freeform: Shape 22">
              <a:extLst>
                <a:ext uri="{FF2B5EF4-FFF2-40B4-BE49-F238E27FC236}">
                  <a16:creationId xmlns:a16="http://schemas.microsoft.com/office/drawing/2014/main" id="{C8FD950B-0E2B-4905-8DE9-195E24B2ABE7}"/>
                </a:ext>
              </a:extLst>
            </p:cNvPr>
            <p:cNvSpPr/>
            <p:nvPr userDrawn="1"/>
          </p:nvSpPr>
          <p:spPr>
            <a:xfrm rot="10800000">
              <a:off x="1013527" y="204317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8" name="Rectangle 9">
              <a:extLst>
                <a:ext uri="{FF2B5EF4-FFF2-40B4-BE49-F238E27FC236}">
                  <a16:creationId xmlns:a16="http://schemas.microsoft.com/office/drawing/2014/main" id="{D0B57759-E007-4FD0-9C6B-356DC53050C4}"/>
                </a:ext>
              </a:extLst>
            </p:cNvPr>
            <p:cNvSpPr/>
            <p:nvPr userDrawn="1"/>
          </p:nvSpPr>
          <p:spPr>
            <a:xfrm rot="5400000">
              <a:off x="2028432" y="4821048"/>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Oval 174">
              <a:extLst>
                <a:ext uri="{FF2B5EF4-FFF2-40B4-BE49-F238E27FC236}">
                  <a16:creationId xmlns:a16="http://schemas.microsoft.com/office/drawing/2014/main" id="{273C520A-0126-47DA-A75B-1A38883907A2}"/>
                </a:ext>
              </a:extLst>
            </p:cNvPr>
            <p:cNvSpPr/>
            <p:nvPr userDrawn="1"/>
          </p:nvSpPr>
          <p:spPr>
            <a:xfrm>
              <a:off x="861942" y="888111"/>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1" name="Rectangle 290">
              <a:extLst>
                <a:ext uri="{FF2B5EF4-FFF2-40B4-BE49-F238E27FC236}">
                  <a16:creationId xmlns:a16="http://schemas.microsoft.com/office/drawing/2014/main" id="{AB12487D-8BC9-4BEB-B6A7-B9DD702B2BD3}"/>
                </a:ext>
              </a:extLst>
            </p:cNvPr>
            <p:cNvSpPr/>
            <p:nvPr userDrawn="1"/>
          </p:nvSpPr>
          <p:spPr>
            <a:xfrm>
              <a:off x="0" y="4082178"/>
              <a:ext cx="2029968"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Graphic 296">
              <a:extLst>
                <a:ext uri="{FF2B5EF4-FFF2-40B4-BE49-F238E27FC236}">
                  <a16:creationId xmlns:a16="http://schemas.microsoft.com/office/drawing/2014/main" id="{AEE6DE36-A3C9-4D40-B471-F49B6A875D3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2029016" y="2051944"/>
              <a:ext cx="2029968" cy="2029968"/>
            </a:xfrm>
            <a:prstGeom prst="rect">
              <a:avLst/>
            </a:prstGeom>
          </p:spPr>
        </p:pic>
        <p:pic>
          <p:nvPicPr>
            <p:cNvPr id="299" name="Graphic 298">
              <a:extLst>
                <a:ext uri="{FF2B5EF4-FFF2-40B4-BE49-F238E27FC236}">
                  <a16:creationId xmlns:a16="http://schemas.microsoft.com/office/drawing/2014/main" id="{99FF86FA-8891-4235-B88B-CFCA3B57E5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078224"/>
              <a:ext cx="2029968" cy="2029968"/>
            </a:xfrm>
            <a:prstGeom prst="rect">
              <a:avLst/>
            </a:prstGeom>
          </p:spPr>
        </p:pic>
        <p:cxnSp>
          <p:nvCxnSpPr>
            <p:cNvPr id="170" name="Straight Connector 169">
              <a:extLst>
                <a:ext uri="{FF2B5EF4-FFF2-40B4-BE49-F238E27FC236}">
                  <a16:creationId xmlns:a16="http://schemas.microsoft.com/office/drawing/2014/main" id="{7ADD6DC9-9036-47C7-AAE5-8AF23CE0C81D}"/>
                </a:ext>
              </a:extLst>
            </p:cNvPr>
            <p:cNvCxnSpPr>
              <a:cxnSpLocks/>
            </p:cNvCxnSpPr>
            <p:nvPr userDrawn="1"/>
          </p:nvCxnSpPr>
          <p:spPr>
            <a:xfrm>
              <a:off x="974376" y="989441"/>
              <a:ext cx="5867327" cy="586720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5900245" y="544285"/>
            <a:ext cx="5528217" cy="2685383"/>
          </a:xfrm>
        </p:spPr>
        <p:txBody>
          <a:bodyPr anchor="b">
            <a:normAutofit/>
          </a:bodyPr>
          <a:lstStyle>
            <a:lvl1pPr algn="l">
              <a:defRPr sz="4400" cap="all" baseline="0">
                <a:solidFill>
                  <a:schemeClr val="tx2"/>
                </a:solidFill>
              </a:defRPr>
            </a:lvl1pPr>
          </a:lstStyle>
          <a:p>
            <a:r>
              <a:rPr lang="en-US" dirty="0"/>
              <a:t>Click to add title</a:t>
            </a:r>
          </a:p>
        </p:txBody>
      </p:sp>
      <p:sp>
        <p:nvSpPr>
          <p:cNvPr id="3" name="Subtitle 2">
            <a:extLst>
              <a:ext uri="{FF2B5EF4-FFF2-40B4-BE49-F238E27FC236}">
                <a16:creationId xmlns:a16="http://schemas.microsoft.com/office/drawing/2014/main" id="{43D32955-BB06-40DE-A14A-2170FD41AD52}"/>
              </a:ext>
            </a:extLst>
          </p:cNvPr>
          <p:cNvSpPr>
            <a:spLocks noGrp="1"/>
          </p:cNvSpPr>
          <p:nvPr>
            <p:ph type="subTitle" idx="1" hasCustomPrompt="1"/>
          </p:nvPr>
        </p:nvSpPr>
        <p:spPr>
          <a:xfrm>
            <a:off x="5896340" y="3423773"/>
            <a:ext cx="5528217" cy="2029969"/>
          </a:xfrm>
        </p:spPr>
        <p:txBody>
          <a:bodyPr>
            <a:normAutofit/>
          </a:bodyPr>
          <a:lstStyle>
            <a:lvl1pPr marL="0" indent="0" algn="l">
              <a:lnSpc>
                <a:spcPct val="150000"/>
              </a:lnSpc>
              <a:spcBef>
                <a:spcPts val="0"/>
              </a:spcBef>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176972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2778880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3314155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058865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0612801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703237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3">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4933950" y="429461"/>
            <a:ext cx="6343650" cy="2668463"/>
          </a:xfrm>
        </p:spPr>
        <p:txBody>
          <a:bodyPr anchor="b" anchorCtr="0"/>
          <a:lstStyle>
            <a:lvl1pPr>
              <a:defRPr cap="all" baseline="0">
                <a:solidFill>
                  <a:schemeClr val="accent1"/>
                </a:solidFill>
              </a:defRPr>
            </a:lvl1pPr>
          </a:lstStyle>
          <a:p>
            <a:r>
              <a:rPr lang="en-US" dirty="0"/>
              <a:t>CLICK TO ADD TITLE</a:t>
            </a:r>
          </a:p>
        </p:txBody>
      </p:sp>
      <p:sp>
        <p:nvSpPr>
          <p:cNvPr id="7" name="Content Placeholder 2">
            <a:extLst>
              <a:ext uri="{FF2B5EF4-FFF2-40B4-BE49-F238E27FC236}">
                <a16:creationId xmlns:a16="http://schemas.microsoft.com/office/drawing/2014/main" id="{F183B974-C7F1-5026-EC6E-647371B64BBB}"/>
              </a:ext>
            </a:extLst>
          </p:cNvPr>
          <p:cNvSpPr>
            <a:spLocks noGrp="1"/>
          </p:cNvSpPr>
          <p:nvPr>
            <p:ph sz="half" idx="14" hasCustomPrompt="1"/>
          </p:nvPr>
        </p:nvSpPr>
        <p:spPr>
          <a:xfrm>
            <a:off x="4938712" y="3299953"/>
            <a:ext cx="6338888" cy="2668463"/>
          </a:xfrm>
        </p:spPr>
        <p:txBody>
          <a:bodyPr>
            <a:normAutofit/>
          </a:bodyPr>
          <a:lstStyle>
            <a:lvl1pPr marL="0" indent="0">
              <a:lnSpc>
                <a:spcPct val="150000"/>
              </a:lnSpc>
              <a:spcBef>
                <a:spcPts val="0"/>
              </a:spcBef>
              <a:spcAft>
                <a:spcPts val="0"/>
              </a:spcAft>
              <a:buFont typeface="Arial" panose="020B0604020202020204" pitchFamily="34" charset="0"/>
              <a:buNone/>
              <a:defRPr sz="24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a:extLst>
              <a:ext uri="{FF2B5EF4-FFF2-40B4-BE49-F238E27FC236}">
                <a16:creationId xmlns:a16="http://schemas.microsoft.com/office/drawing/2014/main" id="{464914EB-20DD-97B4-8FF9-94D739D21CA4}"/>
              </a:ext>
              <a:ext uri="{C183D7F6-B498-43B3-948B-1728B52AA6E4}">
                <adec:decorative xmlns:adec="http://schemas.microsoft.com/office/drawing/2017/decorative" val="1"/>
              </a:ext>
            </a:extLst>
          </p:cNvPr>
          <p:cNvGrpSpPr/>
          <p:nvPr userDrawn="1"/>
        </p:nvGrpSpPr>
        <p:grpSpPr>
          <a:xfrm>
            <a:off x="-9867" y="-7753"/>
            <a:ext cx="4187536" cy="6865753"/>
            <a:chOff x="-9867" y="-7753"/>
            <a:chExt cx="4187536" cy="6865753"/>
          </a:xfrm>
        </p:grpSpPr>
        <p:sp>
          <p:nvSpPr>
            <p:cNvPr id="64" name="Rectangle 63">
              <a:extLst>
                <a:ext uri="{FF2B5EF4-FFF2-40B4-BE49-F238E27FC236}">
                  <a16:creationId xmlns:a16="http://schemas.microsoft.com/office/drawing/2014/main" id="{0407AED1-9974-465A-BC9C-530E270105DE}"/>
                </a:ext>
              </a:extLst>
            </p:cNvPr>
            <p:cNvSpPr/>
            <p:nvPr userDrawn="1"/>
          </p:nvSpPr>
          <p:spPr>
            <a:xfrm flipH="1">
              <a:off x="0" y="2021358"/>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808ADBC6-C9BE-4302-A86A-4AC842874C24}"/>
                </a:ext>
              </a:extLst>
            </p:cNvPr>
            <p:cNvSpPr/>
            <p:nvPr userDrawn="1"/>
          </p:nvSpPr>
          <p:spPr>
            <a:xfrm>
              <a:off x="2029604" y="2031653"/>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02B04AFC-F339-4DFB-AA44-D68317065E02}"/>
                </a:ext>
              </a:extLst>
            </p:cNvPr>
            <p:cNvSpPr/>
            <p:nvPr userDrawn="1"/>
          </p:nvSpPr>
          <p:spPr>
            <a:xfrm>
              <a:off x="2028253" y="4052815"/>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descr="A black and white striped pattern&#10;&#10;Description automatically generated with low confidence">
              <a:extLst>
                <a:ext uri="{FF2B5EF4-FFF2-40B4-BE49-F238E27FC236}">
                  <a16:creationId xmlns:a16="http://schemas.microsoft.com/office/drawing/2014/main" id="{E88B2398-8473-499F-836C-F3AF518F5BB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033015" y="5086646"/>
              <a:ext cx="2019299" cy="999451"/>
            </a:xfrm>
            <a:prstGeom prst="rect">
              <a:avLst/>
            </a:prstGeom>
          </p:spPr>
        </p:pic>
        <p:pic>
          <p:nvPicPr>
            <p:cNvPr id="26" name="Graphic 25">
              <a:extLst>
                <a:ext uri="{FF2B5EF4-FFF2-40B4-BE49-F238E27FC236}">
                  <a16:creationId xmlns:a16="http://schemas.microsoft.com/office/drawing/2014/main" id="{E1BC9BFE-80C0-4DA9-92DB-070C41E412B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0800000">
              <a:off x="-9867" y="-1076"/>
              <a:ext cx="2029968" cy="2029968"/>
            </a:xfrm>
            <a:prstGeom prst="rect">
              <a:avLst/>
            </a:prstGeom>
          </p:spPr>
        </p:pic>
        <p:sp>
          <p:nvSpPr>
            <p:cNvPr id="31" name="Rectangle 30">
              <a:extLst>
                <a:ext uri="{FF2B5EF4-FFF2-40B4-BE49-F238E27FC236}">
                  <a16:creationId xmlns:a16="http://schemas.microsoft.com/office/drawing/2014/main" id="{A522571C-09D3-4F39-B963-76F80D9973F1}"/>
                </a:ext>
              </a:extLst>
            </p:cNvPr>
            <p:cNvSpPr/>
            <p:nvPr userDrawn="1"/>
          </p:nvSpPr>
          <p:spPr>
            <a:xfrm>
              <a:off x="2029968" y="6045049"/>
              <a:ext cx="2029968" cy="8129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20268D7D-D5FB-492C-8D00-3E866534BD42}"/>
                </a:ext>
              </a:extLst>
            </p:cNvPr>
            <p:cNvSpPr/>
            <p:nvPr userDrawn="1"/>
          </p:nvSpPr>
          <p:spPr>
            <a:xfrm flipH="1">
              <a:off x="0" y="4828032"/>
              <a:ext cx="2032942"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a:extLst>
                <a:ext uri="{FF2B5EF4-FFF2-40B4-BE49-F238E27FC236}">
                  <a16:creationId xmlns:a16="http://schemas.microsoft.com/office/drawing/2014/main" id="{54BCEF24-C76B-44E5-A457-E55658E8EB8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860" y="4828032"/>
              <a:ext cx="2029968" cy="2029968"/>
            </a:xfrm>
            <a:prstGeom prst="rect">
              <a:avLst/>
            </a:prstGeom>
          </p:spPr>
        </p:pic>
        <p:grpSp>
          <p:nvGrpSpPr>
            <p:cNvPr id="40" name="Group 39">
              <a:extLst>
                <a:ext uri="{FF2B5EF4-FFF2-40B4-BE49-F238E27FC236}">
                  <a16:creationId xmlns:a16="http://schemas.microsoft.com/office/drawing/2014/main" id="{18216784-417D-44A8-8CF1-C0CAF410EB9B}"/>
                </a:ext>
              </a:extLst>
            </p:cNvPr>
            <p:cNvGrpSpPr/>
            <p:nvPr userDrawn="1"/>
          </p:nvGrpSpPr>
          <p:grpSpPr>
            <a:xfrm>
              <a:off x="100242" y="2099803"/>
              <a:ext cx="1920240" cy="1920240"/>
              <a:chOff x="5361924" y="7472790"/>
              <a:chExt cx="1828800" cy="1828800"/>
            </a:xfrm>
          </p:grpSpPr>
          <p:grpSp>
            <p:nvGrpSpPr>
              <p:cNvPr id="41" name="Group 40">
                <a:extLst>
                  <a:ext uri="{FF2B5EF4-FFF2-40B4-BE49-F238E27FC236}">
                    <a16:creationId xmlns:a16="http://schemas.microsoft.com/office/drawing/2014/main" id="{FFF90BA2-E949-4FDF-A88E-B68F607E3205}"/>
                  </a:ext>
                </a:extLst>
              </p:cNvPr>
              <p:cNvGrpSpPr/>
              <p:nvPr userDrawn="1"/>
            </p:nvGrpSpPr>
            <p:grpSpPr>
              <a:xfrm>
                <a:off x="5361924" y="7472790"/>
                <a:ext cx="1828800" cy="1828800"/>
                <a:chOff x="5361924" y="7472790"/>
                <a:chExt cx="1828800" cy="1828800"/>
              </a:xfrm>
            </p:grpSpPr>
            <p:grpSp>
              <p:nvGrpSpPr>
                <p:cNvPr id="43" name="Group 42">
                  <a:extLst>
                    <a:ext uri="{FF2B5EF4-FFF2-40B4-BE49-F238E27FC236}">
                      <a16:creationId xmlns:a16="http://schemas.microsoft.com/office/drawing/2014/main" id="{41F18930-2C24-4BA6-A1EB-BF1644EE8558}"/>
                    </a:ext>
                  </a:extLst>
                </p:cNvPr>
                <p:cNvGrpSpPr/>
                <p:nvPr userDrawn="1"/>
              </p:nvGrpSpPr>
              <p:grpSpPr>
                <a:xfrm>
                  <a:off x="5361924" y="7472790"/>
                  <a:ext cx="1828800" cy="1828800"/>
                  <a:chOff x="5388428" y="7173291"/>
                  <a:chExt cx="1828800" cy="1828800"/>
                </a:xfrm>
              </p:grpSpPr>
              <p:grpSp>
                <p:nvGrpSpPr>
                  <p:cNvPr id="49" name="Group 48">
                    <a:extLst>
                      <a:ext uri="{FF2B5EF4-FFF2-40B4-BE49-F238E27FC236}">
                        <a16:creationId xmlns:a16="http://schemas.microsoft.com/office/drawing/2014/main" id="{D5953E65-C24C-4C83-86BB-E4A6D2532FDF}"/>
                      </a:ext>
                    </a:extLst>
                  </p:cNvPr>
                  <p:cNvGrpSpPr/>
                  <p:nvPr userDrawn="1"/>
                </p:nvGrpSpPr>
                <p:grpSpPr>
                  <a:xfrm>
                    <a:off x="5388428" y="7173291"/>
                    <a:ext cx="1828800" cy="1828800"/>
                    <a:chOff x="5388428" y="7173291"/>
                    <a:chExt cx="1828800" cy="1828800"/>
                  </a:xfrm>
                </p:grpSpPr>
                <p:grpSp>
                  <p:nvGrpSpPr>
                    <p:cNvPr id="51" name="Group 50">
                      <a:extLst>
                        <a:ext uri="{FF2B5EF4-FFF2-40B4-BE49-F238E27FC236}">
                          <a16:creationId xmlns:a16="http://schemas.microsoft.com/office/drawing/2014/main" id="{0B9DA7A8-A66E-4E0E-92DF-B3FF112EBB70}"/>
                        </a:ext>
                      </a:extLst>
                    </p:cNvPr>
                    <p:cNvGrpSpPr/>
                    <p:nvPr userDrawn="1"/>
                  </p:nvGrpSpPr>
                  <p:grpSpPr>
                    <a:xfrm>
                      <a:off x="5388428" y="7173291"/>
                      <a:ext cx="1828800" cy="1828800"/>
                      <a:chOff x="5579044" y="7049770"/>
                      <a:chExt cx="1828800" cy="1828800"/>
                    </a:xfrm>
                  </p:grpSpPr>
                  <p:grpSp>
                    <p:nvGrpSpPr>
                      <p:cNvPr id="53" name="Group 52">
                        <a:extLst>
                          <a:ext uri="{FF2B5EF4-FFF2-40B4-BE49-F238E27FC236}">
                            <a16:creationId xmlns:a16="http://schemas.microsoft.com/office/drawing/2014/main" id="{94E74739-1964-4A3C-B2E5-28FEF5EF8E49}"/>
                          </a:ext>
                        </a:extLst>
                      </p:cNvPr>
                      <p:cNvGrpSpPr/>
                      <p:nvPr userDrawn="1"/>
                    </p:nvGrpSpPr>
                    <p:grpSpPr>
                      <a:xfrm>
                        <a:off x="5579044" y="7049770"/>
                        <a:ext cx="1828800" cy="1828800"/>
                        <a:chOff x="5579044" y="7049770"/>
                        <a:chExt cx="1828800" cy="1828800"/>
                      </a:xfrm>
                    </p:grpSpPr>
                    <p:grpSp>
                      <p:nvGrpSpPr>
                        <p:cNvPr id="55" name="Group 54">
                          <a:extLst>
                            <a:ext uri="{FF2B5EF4-FFF2-40B4-BE49-F238E27FC236}">
                              <a16:creationId xmlns:a16="http://schemas.microsoft.com/office/drawing/2014/main" id="{E31C22DC-76BD-4E83-8A1A-B7AE70B2E8FE}"/>
                            </a:ext>
                          </a:extLst>
                        </p:cNvPr>
                        <p:cNvGrpSpPr/>
                        <p:nvPr userDrawn="1"/>
                      </p:nvGrpSpPr>
                      <p:grpSpPr>
                        <a:xfrm>
                          <a:off x="5579044" y="7049770"/>
                          <a:ext cx="1828800" cy="1828800"/>
                          <a:chOff x="5579044" y="7049770"/>
                          <a:chExt cx="1828800" cy="1828800"/>
                        </a:xfrm>
                      </p:grpSpPr>
                      <p:grpSp>
                        <p:nvGrpSpPr>
                          <p:cNvPr id="57" name="Group 56">
                            <a:extLst>
                              <a:ext uri="{FF2B5EF4-FFF2-40B4-BE49-F238E27FC236}">
                                <a16:creationId xmlns:a16="http://schemas.microsoft.com/office/drawing/2014/main" id="{F63C700C-5749-4BA1-8128-78559312E825}"/>
                              </a:ext>
                            </a:extLst>
                          </p:cNvPr>
                          <p:cNvGrpSpPr/>
                          <p:nvPr userDrawn="1"/>
                        </p:nvGrpSpPr>
                        <p:grpSpPr>
                          <a:xfrm>
                            <a:off x="5579044" y="7049770"/>
                            <a:ext cx="1828800" cy="1828800"/>
                            <a:chOff x="5579044" y="7049770"/>
                            <a:chExt cx="1828800" cy="1828800"/>
                          </a:xfrm>
                        </p:grpSpPr>
                        <p:sp>
                          <p:nvSpPr>
                            <p:cNvPr id="59" name="Oval 58">
                              <a:extLst>
                                <a:ext uri="{FF2B5EF4-FFF2-40B4-BE49-F238E27FC236}">
                                  <a16:creationId xmlns:a16="http://schemas.microsoft.com/office/drawing/2014/main" id="{EC81C305-3A69-4634-8A07-56F8272122AF}"/>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0" name="Oval 59">
                              <a:extLst>
                                <a:ext uri="{FF2B5EF4-FFF2-40B4-BE49-F238E27FC236}">
                                  <a16:creationId xmlns:a16="http://schemas.microsoft.com/office/drawing/2014/main" id="{A14AAEDA-8F87-420D-A6BD-FF115C08EB7A}"/>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8" name="Oval 57">
                            <a:extLst>
                              <a:ext uri="{FF2B5EF4-FFF2-40B4-BE49-F238E27FC236}">
                                <a16:creationId xmlns:a16="http://schemas.microsoft.com/office/drawing/2014/main" id="{A1FA4EA0-701D-49A3-8962-1BD0CE6E9C0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6" name="Oval 55">
                          <a:extLst>
                            <a:ext uri="{FF2B5EF4-FFF2-40B4-BE49-F238E27FC236}">
                              <a16:creationId xmlns:a16="http://schemas.microsoft.com/office/drawing/2014/main" id="{E362A8AA-1110-4C1C-9922-60F7D43E82B0}"/>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4" name="Oval 53">
                        <a:extLst>
                          <a:ext uri="{FF2B5EF4-FFF2-40B4-BE49-F238E27FC236}">
                            <a16:creationId xmlns:a16="http://schemas.microsoft.com/office/drawing/2014/main" id="{BC8B72EE-335A-4030-B500-7E6FB4D24F18}"/>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2" name="Oval 51">
                      <a:extLst>
                        <a:ext uri="{FF2B5EF4-FFF2-40B4-BE49-F238E27FC236}">
                          <a16:creationId xmlns:a16="http://schemas.microsoft.com/office/drawing/2014/main" id="{10167348-D9AA-4440-8569-849A6B0F2C2D}"/>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0" name="Oval 49">
                    <a:extLst>
                      <a:ext uri="{FF2B5EF4-FFF2-40B4-BE49-F238E27FC236}">
                        <a16:creationId xmlns:a16="http://schemas.microsoft.com/office/drawing/2014/main" id="{A5616AB2-7A83-42C0-883C-FFA27D5468C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4" name="Oval 43">
                  <a:extLst>
                    <a:ext uri="{FF2B5EF4-FFF2-40B4-BE49-F238E27FC236}">
                      <a16:creationId xmlns:a16="http://schemas.microsoft.com/office/drawing/2014/main" id="{6A9CA073-4F0B-4787-B46D-7886261E945E}"/>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5" name="Oval 44">
                  <a:extLst>
                    <a:ext uri="{FF2B5EF4-FFF2-40B4-BE49-F238E27FC236}">
                      <a16:creationId xmlns:a16="http://schemas.microsoft.com/office/drawing/2014/main" id="{9AF901A3-1EC5-458F-A653-74CCEAE9A13D}"/>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6" name="Oval 45">
                  <a:extLst>
                    <a:ext uri="{FF2B5EF4-FFF2-40B4-BE49-F238E27FC236}">
                      <a16:creationId xmlns:a16="http://schemas.microsoft.com/office/drawing/2014/main" id="{4D5E35A9-4BB5-48F3-AE34-E1BDD3343EB1}"/>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7" name="Oval 46">
                  <a:extLst>
                    <a:ext uri="{FF2B5EF4-FFF2-40B4-BE49-F238E27FC236}">
                      <a16:creationId xmlns:a16="http://schemas.microsoft.com/office/drawing/2014/main" id="{A9A549D5-A823-49C4-8C36-D074E6E039B9}"/>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8" name="Oval 47">
                  <a:extLst>
                    <a:ext uri="{FF2B5EF4-FFF2-40B4-BE49-F238E27FC236}">
                      <a16:creationId xmlns:a16="http://schemas.microsoft.com/office/drawing/2014/main" id="{6A767C47-7246-4B50-8E78-82766365754A}"/>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2" name="Oval 41">
                <a:extLst>
                  <a:ext uri="{FF2B5EF4-FFF2-40B4-BE49-F238E27FC236}">
                    <a16:creationId xmlns:a16="http://schemas.microsoft.com/office/drawing/2014/main" id="{0AEE1DDC-07C3-4204-A3B1-BB7C77C0622B}"/>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75" name="Rectangle 74">
              <a:extLst>
                <a:ext uri="{FF2B5EF4-FFF2-40B4-BE49-F238E27FC236}">
                  <a16:creationId xmlns:a16="http://schemas.microsoft.com/office/drawing/2014/main" id="{15DA288D-BE35-46E8-AA86-9F28D8504DAB}"/>
                </a:ext>
              </a:extLst>
            </p:cNvPr>
            <p:cNvSpPr/>
            <p:nvPr userDrawn="1"/>
          </p:nvSpPr>
          <p:spPr>
            <a:xfrm>
              <a:off x="0" y="4043197"/>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Shape 73">
              <a:extLst>
                <a:ext uri="{FF2B5EF4-FFF2-40B4-BE49-F238E27FC236}">
                  <a16:creationId xmlns:a16="http://schemas.microsoft.com/office/drawing/2014/main" id="{72557B54-30A3-4192-9D51-EE28AF522DE9}"/>
                </a:ext>
              </a:extLst>
            </p:cNvPr>
            <p:cNvSpPr/>
            <p:nvPr userDrawn="1"/>
          </p:nvSpPr>
          <p:spPr>
            <a:xfrm>
              <a:off x="0" y="2021358"/>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66" name="Straight Connector 65">
              <a:extLst>
                <a:ext uri="{FF2B5EF4-FFF2-40B4-BE49-F238E27FC236}">
                  <a16:creationId xmlns:a16="http://schemas.microsoft.com/office/drawing/2014/main" id="{2208FD0E-034D-4DF3-85D7-F0EBE2775B58}"/>
                </a:ext>
              </a:extLst>
            </p:cNvPr>
            <p:cNvCxnSpPr>
              <a:cxnSpLocks/>
            </p:cNvCxnSpPr>
            <p:nvPr userDrawn="1"/>
          </p:nvCxnSpPr>
          <p:spPr>
            <a:xfrm>
              <a:off x="10632" y="-7753"/>
              <a:ext cx="4052352" cy="404086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71" name="Oval 70">
              <a:extLst>
                <a:ext uri="{FF2B5EF4-FFF2-40B4-BE49-F238E27FC236}">
                  <a16:creationId xmlns:a16="http://schemas.microsoft.com/office/drawing/2014/main" id="{E20239FE-47D0-4B4F-8440-F859F368C141}"/>
                </a:ext>
              </a:extLst>
            </p:cNvPr>
            <p:cNvSpPr/>
            <p:nvPr userDrawn="1"/>
          </p:nvSpPr>
          <p:spPr>
            <a:xfrm>
              <a:off x="3903349" y="3869829"/>
              <a:ext cx="274320" cy="2743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Footer Placeholder 4">
            <a:extLst>
              <a:ext uri="{FF2B5EF4-FFF2-40B4-BE49-F238E27FC236}">
                <a16:creationId xmlns:a16="http://schemas.microsoft.com/office/drawing/2014/main" id="{A8925BB7-B630-981C-964B-37A5DCBEA2E2}"/>
              </a:ext>
            </a:extLst>
          </p:cNvPr>
          <p:cNvSpPr>
            <a:spLocks noGrp="1"/>
          </p:cNvSpPr>
          <p:nvPr>
            <p:ph type="ftr" sz="quarter" idx="11"/>
          </p:nvPr>
        </p:nvSpPr>
        <p:spPr>
          <a:xfrm>
            <a:off x="7306165" y="6355080"/>
            <a:ext cx="2286000" cy="365125"/>
          </a:xfrm>
        </p:spPr>
        <p:txBody>
          <a:bodyPr/>
          <a:lstStyle>
            <a:lvl1pPr>
              <a:defRPr>
                <a:solidFill>
                  <a:schemeClr val="tx1"/>
                </a:solidFill>
              </a:defRPr>
            </a:lvl1pPr>
          </a:lstStyle>
          <a:p>
            <a:r>
              <a:rPr lang="en-US"/>
              <a:t>Presentation title</a:t>
            </a:r>
            <a:endParaRPr lang="en-US" dirty="0"/>
          </a:p>
        </p:txBody>
      </p:sp>
      <p:sp>
        <p:nvSpPr>
          <p:cNvPr id="5" name="Slide Number Placeholder 5">
            <a:extLst>
              <a:ext uri="{FF2B5EF4-FFF2-40B4-BE49-F238E27FC236}">
                <a16:creationId xmlns:a16="http://schemas.microsoft.com/office/drawing/2014/main" id="{4B4D24B0-E841-7B76-D133-06ABBAB6B6FF}"/>
              </a:ext>
            </a:extLst>
          </p:cNvPr>
          <p:cNvSpPr>
            <a:spLocks noGrp="1"/>
          </p:cNvSpPr>
          <p:nvPr>
            <p:ph type="sldNum" sz="quarter" idx="12"/>
          </p:nvPr>
        </p:nvSpPr>
        <p:spPr>
          <a:xfrm>
            <a:off x="10967357" y="6356350"/>
            <a:ext cx="457200" cy="365125"/>
          </a:xfrm>
        </p:spPr>
        <p:txBody>
          <a:bodyPr/>
          <a:lstStyle>
            <a:lvl1pPr>
              <a:defRPr>
                <a:solidFill>
                  <a:schemeClr val="tx1"/>
                </a:solidFill>
              </a:defRPr>
            </a:lvl1pPr>
          </a:lstStyle>
          <a:p>
            <a:fld id="{B5CEABB6-07DC-46E8-9B57-56EC44A396E5}" type="slidenum">
              <a:rPr lang="en-US" smtClean="0"/>
              <a:pPr/>
              <a:t>‹#›</a:t>
            </a:fld>
            <a:endParaRPr lang="en-US" dirty="0"/>
          </a:p>
        </p:txBody>
      </p:sp>
      <p:sp>
        <p:nvSpPr>
          <p:cNvPr id="6" name="Date Placeholder 3">
            <a:extLst>
              <a:ext uri="{FF2B5EF4-FFF2-40B4-BE49-F238E27FC236}">
                <a16:creationId xmlns:a16="http://schemas.microsoft.com/office/drawing/2014/main" id="{C7D011F5-A799-BEAA-9160-5743D58B456A}"/>
              </a:ext>
            </a:extLst>
          </p:cNvPr>
          <p:cNvSpPr>
            <a:spLocks noGrp="1"/>
          </p:cNvSpPr>
          <p:nvPr>
            <p:ph type="dt" sz="half" idx="10"/>
          </p:nvPr>
        </p:nvSpPr>
        <p:spPr>
          <a:xfrm>
            <a:off x="4833694" y="6353175"/>
            <a:ext cx="1097280" cy="365125"/>
          </a:xfrm>
        </p:spPr>
        <p:txBody>
          <a:bodyPr/>
          <a:lstStyle>
            <a:lvl1pPr>
              <a:defRPr>
                <a:solidFill>
                  <a:schemeClr val="tx1"/>
                </a:solidFill>
              </a:defRPr>
            </a:lvl1pPr>
          </a:lstStyle>
          <a:p>
            <a:r>
              <a:rPr lang="en-US"/>
              <a:t>12/11/2023</a:t>
            </a:r>
            <a:endParaRPr lang="en-US" dirty="0"/>
          </a:p>
        </p:txBody>
      </p:sp>
    </p:spTree>
    <p:extLst>
      <p:ext uri="{BB962C8B-B14F-4D97-AF65-F5344CB8AC3E}">
        <p14:creationId xmlns:p14="http://schemas.microsoft.com/office/powerpoint/2010/main" val="193739902"/>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022428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6041463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0110583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553805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855367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833694" y="660358"/>
            <a:ext cx="6594768" cy="5537284"/>
          </a:xfrm>
        </p:spPr>
        <p:txBody>
          <a:bodyPr anchor="ctr">
            <a:normAutofit/>
          </a:bodyPr>
          <a:lstStyle>
            <a:lvl1pPr algn="l">
              <a:defRPr sz="4800" cap="all" baseline="0">
                <a:solidFill>
                  <a:schemeClr val="tx2"/>
                </a:solidFill>
              </a:defRPr>
            </a:lvl1pPr>
          </a:lstStyle>
          <a:p>
            <a:r>
              <a:rPr lang="en-US" dirty="0"/>
              <a:t>Click to add title</a:t>
            </a:r>
          </a:p>
        </p:txBody>
      </p:sp>
      <p:sp>
        <p:nvSpPr>
          <p:cNvPr id="63" name="Picture Placeholder 62">
            <a:extLst>
              <a:ext uri="{FF2B5EF4-FFF2-40B4-BE49-F238E27FC236}">
                <a16:creationId xmlns:a16="http://schemas.microsoft.com/office/drawing/2014/main" id="{A461CB72-9777-50F4-94EC-91A4EE864A4A}"/>
              </a:ext>
            </a:extLst>
          </p:cNvPr>
          <p:cNvSpPr>
            <a:spLocks noGrp="1"/>
          </p:cNvSpPr>
          <p:nvPr>
            <p:ph type="pic" sz="quarter" idx="13" hasCustomPrompt="1"/>
          </p:nvPr>
        </p:nvSpPr>
        <p:spPr>
          <a:xfrm rot="10800000">
            <a:off x="1" y="761322"/>
            <a:ext cx="4076118" cy="6096678"/>
          </a:xfrm>
          <a:custGeom>
            <a:avLst/>
            <a:gdLst>
              <a:gd name="connsiteX0" fmla="*/ 0 w 4076118"/>
              <a:gd name="connsiteY0" fmla="*/ 0 h 6096678"/>
              <a:gd name="connsiteX1" fmla="*/ 4076118 w 4076118"/>
              <a:gd name="connsiteY1" fmla="*/ 0 h 6096678"/>
              <a:gd name="connsiteX2" fmla="*/ 4076118 w 4076118"/>
              <a:gd name="connsiteY2" fmla="*/ 2038351 h 6096678"/>
              <a:gd name="connsiteX3" fmla="*/ 4076118 w 4076118"/>
              <a:gd name="connsiteY3" fmla="*/ 2048256 h 6096678"/>
              <a:gd name="connsiteX4" fmla="*/ 4076118 w 4076118"/>
              <a:gd name="connsiteY4" fmla="*/ 6096678 h 6096678"/>
              <a:gd name="connsiteX5" fmla="*/ 27696 w 4076118"/>
              <a:gd name="connsiteY5" fmla="*/ 2048256 h 6096678"/>
              <a:gd name="connsiteX6" fmla="*/ 0 w 4076118"/>
              <a:gd name="connsiteY6" fmla="*/ 2048256 h 609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118" h="6096678">
                <a:moveTo>
                  <a:pt x="0" y="0"/>
                </a:moveTo>
                <a:lnTo>
                  <a:pt x="4076118" y="0"/>
                </a:lnTo>
                <a:lnTo>
                  <a:pt x="4076118" y="2038351"/>
                </a:lnTo>
                <a:lnTo>
                  <a:pt x="4076118" y="2048256"/>
                </a:lnTo>
                <a:lnTo>
                  <a:pt x="4076118" y="6096678"/>
                </a:lnTo>
                <a:lnTo>
                  <a:pt x="27696" y="2048256"/>
                </a:lnTo>
                <a:lnTo>
                  <a:pt x="0" y="2048256"/>
                </a:lnTo>
                <a:close/>
              </a:path>
            </a:pathLst>
          </a:custGeom>
        </p:spPr>
        <p:txBody>
          <a:bodyPr wrap="square">
            <a:noAutofit/>
          </a:bodyPr>
          <a:lstStyle>
            <a:lvl1pPr algn="ctr">
              <a:defRPr sz="2000">
                <a:solidFill>
                  <a:schemeClr val="bg1"/>
                </a:solidFill>
              </a:defRPr>
            </a:lvl1pPr>
          </a:lstStyle>
          <a:p>
            <a:r>
              <a:rPr lang="en-US" dirty="0"/>
              <a:t>Click icon to insert picture</a:t>
            </a:r>
          </a:p>
        </p:txBody>
      </p:sp>
      <p:grpSp>
        <p:nvGrpSpPr>
          <p:cNvPr id="4" name="Group 3">
            <a:extLst>
              <a:ext uri="{FF2B5EF4-FFF2-40B4-BE49-F238E27FC236}">
                <a16:creationId xmlns:a16="http://schemas.microsoft.com/office/drawing/2014/main" id="{A1EA6F58-FA46-C921-5758-59234B148D4F}"/>
              </a:ext>
              <a:ext uri="{C183D7F6-B498-43B3-948B-1728B52AA6E4}">
                <adec:decorative xmlns:adec="http://schemas.microsoft.com/office/drawing/2017/decorative" val="1"/>
              </a:ext>
            </a:extLst>
          </p:cNvPr>
          <p:cNvGrpSpPr/>
          <p:nvPr userDrawn="1"/>
        </p:nvGrpSpPr>
        <p:grpSpPr>
          <a:xfrm>
            <a:off x="0" y="0"/>
            <a:ext cx="4069439" cy="4828833"/>
            <a:chOff x="0" y="0"/>
            <a:chExt cx="4069439" cy="4828833"/>
          </a:xfrm>
        </p:grpSpPr>
        <p:sp>
          <p:nvSpPr>
            <p:cNvPr id="7" name="Rectangle 6">
              <a:extLst>
                <a:ext uri="{FF2B5EF4-FFF2-40B4-BE49-F238E27FC236}">
                  <a16:creationId xmlns:a16="http://schemas.microsoft.com/office/drawing/2014/main" id="{06F989FA-6E7A-3A98-AF95-F2384308BD32}"/>
                </a:ext>
              </a:extLst>
            </p:cNvPr>
            <p:cNvSpPr>
              <a:spLocks/>
            </p:cNvSpPr>
            <p:nvPr userDrawn="1"/>
          </p:nvSpPr>
          <p:spPr>
            <a:xfrm rot="10800000" flipH="1">
              <a:off x="2026630" y="776431"/>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23">
              <a:extLst>
                <a:ext uri="{FF2B5EF4-FFF2-40B4-BE49-F238E27FC236}">
                  <a16:creationId xmlns:a16="http://schemas.microsoft.com/office/drawing/2014/main" id="{F0BAC8B3-F184-675F-DC5F-C48CE69D7622}"/>
                </a:ext>
              </a:extLst>
            </p:cNvPr>
            <p:cNvSpPr/>
            <p:nvPr userDrawn="1"/>
          </p:nvSpPr>
          <p:spPr>
            <a:xfrm rot="10800000">
              <a:off x="0" y="766136"/>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0B75A35-885A-CE38-4F65-95EF186B13D1}"/>
                </a:ext>
              </a:extLst>
            </p:cNvPr>
            <p:cNvSpPr/>
            <p:nvPr userDrawn="1"/>
          </p:nvSpPr>
          <p:spPr>
            <a:xfrm rot="10800000">
              <a:off x="1351" y="0"/>
              <a:ext cx="2029968" cy="774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4B488086-4998-410C-FCC8-29CA6288A7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39471" y="2798865"/>
              <a:ext cx="2029968" cy="2029968"/>
            </a:xfrm>
            <a:prstGeom prst="rect">
              <a:avLst/>
            </a:prstGeom>
          </p:spPr>
        </p:pic>
        <p:sp>
          <p:nvSpPr>
            <p:cNvPr id="41" name="Rectangle 40">
              <a:extLst>
                <a:ext uri="{FF2B5EF4-FFF2-40B4-BE49-F238E27FC236}">
                  <a16:creationId xmlns:a16="http://schemas.microsoft.com/office/drawing/2014/main" id="{26879019-2911-2F60-CC5B-25D1BE752B8D}"/>
                </a:ext>
              </a:extLst>
            </p:cNvPr>
            <p:cNvSpPr/>
            <p:nvPr userDrawn="1"/>
          </p:nvSpPr>
          <p:spPr>
            <a:xfrm rot="10800000">
              <a:off x="2029604" y="0"/>
              <a:ext cx="2029968" cy="784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black and white striped pattern&#10;&#10;Description automatically generated with low confidence">
              <a:extLst>
                <a:ext uri="{FF2B5EF4-FFF2-40B4-BE49-F238E27FC236}">
                  <a16:creationId xmlns:a16="http://schemas.microsoft.com/office/drawing/2014/main" id="{CD1CD1B2-7EBC-96B6-A02D-7972C278746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rot="10800000">
              <a:off x="2035948" y="788197"/>
              <a:ext cx="2019299" cy="999451"/>
            </a:xfrm>
            <a:prstGeom prst="rect">
              <a:avLst/>
            </a:prstGeom>
          </p:spPr>
        </p:pic>
      </p:grpSp>
    </p:spTree>
    <p:extLst>
      <p:ext uri="{BB962C8B-B14F-4D97-AF65-F5344CB8AC3E}">
        <p14:creationId xmlns:p14="http://schemas.microsoft.com/office/powerpoint/2010/main" val="1506966382"/>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Picture ">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833694" y="544285"/>
            <a:ext cx="6594768" cy="3445329"/>
          </a:xfrm>
        </p:spPr>
        <p:txBody>
          <a:bodyPr anchor="b">
            <a:normAutofit/>
          </a:bodyPr>
          <a:lstStyle>
            <a:lvl1pPr algn="l">
              <a:defRPr sz="4800" cap="all" baseline="0">
                <a:solidFill>
                  <a:schemeClr val="tx2"/>
                </a:solidFill>
              </a:defRPr>
            </a:lvl1pPr>
          </a:lstStyle>
          <a:p>
            <a:r>
              <a:rPr lang="en-US" dirty="0"/>
              <a:t>Click to add title</a:t>
            </a:r>
          </a:p>
        </p:txBody>
      </p:sp>
      <p:sp>
        <p:nvSpPr>
          <p:cNvPr id="3" name="Subtitle 2">
            <a:extLst>
              <a:ext uri="{FF2B5EF4-FFF2-40B4-BE49-F238E27FC236}">
                <a16:creationId xmlns:a16="http://schemas.microsoft.com/office/drawing/2014/main" id="{43D32955-BB06-40DE-A14A-2170FD41AD52}"/>
              </a:ext>
            </a:extLst>
          </p:cNvPr>
          <p:cNvSpPr>
            <a:spLocks noGrp="1"/>
          </p:cNvSpPr>
          <p:nvPr>
            <p:ph type="subTitle" idx="1" hasCustomPrompt="1"/>
          </p:nvPr>
        </p:nvSpPr>
        <p:spPr>
          <a:xfrm>
            <a:off x="4829789" y="4130045"/>
            <a:ext cx="6594768" cy="1951523"/>
          </a:xfrm>
        </p:spPr>
        <p:txBody>
          <a:bodyPr>
            <a:normAutofit/>
          </a:bodyPr>
          <a:lstStyle>
            <a:lvl1pPr marL="0" indent="0" algn="l">
              <a:lnSpc>
                <a:spcPct val="150000"/>
              </a:lnSpc>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grpSp>
        <p:nvGrpSpPr>
          <p:cNvPr id="4" name="Group 3">
            <a:extLst>
              <a:ext uri="{FF2B5EF4-FFF2-40B4-BE49-F238E27FC236}">
                <a16:creationId xmlns:a16="http://schemas.microsoft.com/office/drawing/2014/main" id="{C2A24CB0-5164-75CE-ED27-EF876C19C655}"/>
              </a:ext>
              <a:ext uri="{C183D7F6-B498-43B3-948B-1728B52AA6E4}">
                <adec:decorative xmlns:adec="http://schemas.microsoft.com/office/drawing/2017/decorative" val="1"/>
              </a:ext>
            </a:extLst>
          </p:cNvPr>
          <p:cNvGrpSpPr/>
          <p:nvPr userDrawn="1"/>
        </p:nvGrpSpPr>
        <p:grpSpPr>
          <a:xfrm>
            <a:off x="0" y="2029167"/>
            <a:ext cx="4069439" cy="4828833"/>
            <a:chOff x="0" y="2029167"/>
            <a:chExt cx="4069439" cy="4828833"/>
          </a:xfrm>
        </p:grpSpPr>
        <p:sp>
          <p:nvSpPr>
            <p:cNvPr id="7" name="Rectangle 6">
              <a:extLst>
                <a:ext uri="{FF2B5EF4-FFF2-40B4-BE49-F238E27FC236}">
                  <a16:creationId xmlns:a16="http://schemas.microsoft.com/office/drawing/2014/main" id="{06F989FA-6E7A-3A98-AF95-F2384308BD32}"/>
                </a:ext>
              </a:extLst>
            </p:cNvPr>
            <p:cNvSpPr/>
            <p:nvPr userDrawn="1"/>
          </p:nvSpPr>
          <p:spPr>
            <a:xfrm flipH="1">
              <a:off x="9867" y="4051601"/>
              <a:ext cx="2032942"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23">
              <a:extLst>
                <a:ext uri="{FF2B5EF4-FFF2-40B4-BE49-F238E27FC236}">
                  <a16:creationId xmlns:a16="http://schemas.microsoft.com/office/drawing/2014/main" id="{F0BAC8B3-F184-675F-DC5F-C48CE69D7622}"/>
                </a:ext>
              </a:extLst>
            </p:cNvPr>
            <p:cNvSpPr/>
            <p:nvPr userDrawn="1"/>
          </p:nvSpPr>
          <p:spPr>
            <a:xfrm>
              <a:off x="2039471" y="4061896"/>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0B75A35-885A-CE38-4F65-95EF186B13D1}"/>
                </a:ext>
              </a:extLst>
            </p:cNvPr>
            <p:cNvSpPr/>
            <p:nvPr userDrawn="1"/>
          </p:nvSpPr>
          <p:spPr>
            <a:xfrm>
              <a:off x="2038120" y="6083058"/>
              <a:ext cx="2029968" cy="774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a:extLst>
                <a:ext uri="{FF2B5EF4-FFF2-40B4-BE49-F238E27FC236}">
                  <a16:creationId xmlns:a16="http://schemas.microsoft.com/office/drawing/2014/main" id="{4B488086-4998-410C-FCC8-29CA6288A7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0" y="2029167"/>
              <a:ext cx="2029968" cy="2029968"/>
            </a:xfrm>
            <a:prstGeom prst="rect">
              <a:avLst/>
            </a:prstGeom>
          </p:spPr>
        </p:pic>
        <p:grpSp>
          <p:nvGrpSpPr>
            <p:cNvPr id="19" name="Group 18">
              <a:extLst>
                <a:ext uri="{FF2B5EF4-FFF2-40B4-BE49-F238E27FC236}">
                  <a16:creationId xmlns:a16="http://schemas.microsoft.com/office/drawing/2014/main" id="{227BDAED-0D36-04AE-1A0C-E36977943C38}"/>
                </a:ext>
              </a:extLst>
            </p:cNvPr>
            <p:cNvGrpSpPr/>
            <p:nvPr userDrawn="1"/>
          </p:nvGrpSpPr>
          <p:grpSpPr>
            <a:xfrm>
              <a:off x="110109" y="4130046"/>
              <a:ext cx="1920240" cy="1920240"/>
              <a:chOff x="5361924" y="7472790"/>
              <a:chExt cx="1828800" cy="1828800"/>
            </a:xfrm>
          </p:grpSpPr>
          <p:grpSp>
            <p:nvGrpSpPr>
              <p:cNvPr id="20" name="Group 19">
                <a:extLst>
                  <a:ext uri="{FF2B5EF4-FFF2-40B4-BE49-F238E27FC236}">
                    <a16:creationId xmlns:a16="http://schemas.microsoft.com/office/drawing/2014/main" id="{DCF3798F-8E8C-7928-8347-8BC5B07B29F9}"/>
                  </a:ext>
                </a:extLst>
              </p:cNvPr>
              <p:cNvGrpSpPr/>
              <p:nvPr userDrawn="1"/>
            </p:nvGrpSpPr>
            <p:grpSpPr>
              <a:xfrm>
                <a:off x="5361924" y="7472790"/>
                <a:ext cx="1828800" cy="1828800"/>
                <a:chOff x="5361924" y="7472790"/>
                <a:chExt cx="1828800" cy="1828800"/>
              </a:xfrm>
            </p:grpSpPr>
            <p:grpSp>
              <p:nvGrpSpPr>
                <p:cNvPr id="22" name="Group 21">
                  <a:extLst>
                    <a:ext uri="{FF2B5EF4-FFF2-40B4-BE49-F238E27FC236}">
                      <a16:creationId xmlns:a16="http://schemas.microsoft.com/office/drawing/2014/main" id="{A488BF7D-B7D9-249A-4EC2-8A1F6311D1BD}"/>
                    </a:ext>
                  </a:extLst>
                </p:cNvPr>
                <p:cNvGrpSpPr/>
                <p:nvPr userDrawn="1"/>
              </p:nvGrpSpPr>
              <p:grpSpPr>
                <a:xfrm>
                  <a:off x="5361924" y="7472790"/>
                  <a:ext cx="1828800" cy="1828800"/>
                  <a:chOff x="5388428" y="7173291"/>
                  <a:chExt cx="1828800" cy="1828800"/>
                </a:xfrm>
              </p:grpSpPr>
              <p:grpSp>
                <p:nvGrpSpPr>
                  <p:cNvPr id="29" name="Group 28">
                    <a:extLst>
                      <a:ext uri="{FF2B5EF4-FFF2-40B4-BE49-F238E27FC236}">
                        <a16:creationId xmlns:a16="http://schemas.microsoft.com/office/drawing/2014/main" id="{C68EE8A4-53F3-EAAD-F43C-1F73C11BCE4C}"/>
                      </a:ext>
                    </a:extLst>
                  </p:cNvPr>
                  <p:cNvGrpSpPr/>
                  <p:nvPr userDrawn="1"/>
                </p:nvGrpSpPr>
                <p:grpSpPr>
                  <a:xfrm>
                    <a:off x="5388428" y="7173291"/>
                    <a:ext cx="1828800" cy="1828800"/>
                    <a:chOff x="5388428" y="7173291"/>
                    <a:chExt cx="1828800" cy="1828800"/>
                  </a:xfrm>
                </p:grpSpPr>
                <p:grpSp>
                  <p:nvGrpSpPr>
                    <p:cNvPr id="31" name="Group 30">
                      <a:extLst>
                        <a:ext uri="{FF2B5EF4-FFF2-40B4-BE49-F238E27FC236}">
                          <a16:creationId xmlns:a16="http://schemas.microsoft.com/office/drawing/2014/main" id="{806ABFB8-B814-19D4-3D47-A20F5AE8785F}"/>
                        </a:ext>
                      </a:extLst>
                    </p:cNvPr>
                    <p:cNvGrpSpPr/>
                    <p:nvPr userDrawn="1"/>
                  </p:nvGrpSpPr>
                  <p:grpSpPr>
                    <a:xfrm>
                      <a:off x="5388428" y="7173291"/>
                      <a:ext cx="1828800" cy="1828800"/>
                      <a:chOff x="5579044" y="7049770"/>
                      <a:chExt cx="1828800" cy="1828800"/>
                    </a:xfrm>
                  </p:grpSpPr>
                  <p:grpSp>
                    <p:nvGrpSpPr>
                      <p:cNvPr id="33" name="Group 32">
                        <a:extLst>
                          <a:ext uri="{FF2B5EF4-FFF2-40B4-BE49-F238E27FC236}">
                            <a16:creationId xmlns:a16="http://schemas.microsoft.com/office/drawing/2014/main" id="{992340A8-8A61-1791-D56D-37F56A662FEC}"/>
                          </a:ext>
                        </a:extLst>
                      </p:cNvPr>
                      <p:cNvGrpSpPr/>
                      <p:nvPr userDrawn="1"/>
                    </p:nvGrpSpPr>
                    <p:grpSpPr>
                      <a:xfrm>
                        <a:off x="5579044" y="7049770"/>
                        <a:ext cx="1828800" cy="1828800"/>
                        <a:chOff x="5579044" y="7049770"/>
                        <a:chExt cx="1828800" cy="1828800"/>
                      </a:xfrm>
                    </p:grpSpPr>
                    <p:grpSp>
                      <p:nvGrpSpPr>
                        <p:cNvPr id="35" name="Group 34">
                          <a:extLst>
                            <a:ext uri="{FF2B5EF4-FFF2-40B4-BE49-F238E27FC236}">
                              <a16:creationId xmlns:a16="http://schemas.microsoft.com/office/drawing/2014/main" id="{CD482B6F-4CF8-CEB3-7478-EB1A76DCF567}"/>
                            </a:ext>
                          </a:extLst>
                        </p:cNvPr>
                        <p:cNvGrpSpPr/>
                        <p:nvPr userDrawn="1"/>
                      </p:nvGrpSpPr>
                      <p:grpSpPr>
                        <a:xfrm>
                          <a:off x="5579044" y="7049770"/>
                          <a:ext cx="1828800" cy="1828800"/>
                          <a:chOff x="5579044" y="7049770"/>
                          <a:chExt cx="1828800" cy="1828800"/>
                        </a:xfrm>
                      </p:grpSpPr>
                      <p:grpSp>
                        <p:nvGrpSpPr>
                          <p:cNvPr id="37" name="Group 36">
                            <a:extLst>
                              <a:ext uri="{FF2B5EF4-FFF2-40B4-BE49-F238E27FC236}">
                                <a16:creationId xmlns:a16="http://schemas.microsoft.com/office/drawing/2014/main" id="{48DB94FE-59B9-2EAD-D619-84D732CEACD3}"/>
                              </a:ext>
                            </a:extLst>
                          </p:cNvPr>
                          <p:cNvGrpSpPr/>
                          <p:nvPr userDrawn="1"/>
                        </p:nvGrpSpPr>
                        <p:grpSpPr>
                          <a:xfrm>
                            <a:off x="5579044" y="7049770"/>
                            <a:ext cx="1828800" cy="1828800"/>
                            <a:chOff x="5579044" y="7049770"/>
                            <a:chExt cx="1828800" cy="1828800"/>
                          </a:xfrm>
                        </p:grpSpPr>
                        <p:sp>
                          <p:nvSpPr>
                            <p:cNvPr id="39" name="Oval 38">
                              <a:extLst>
                                <a:ext uri="{FF2B5EF4-FFF2-40B4-BE49-F238E27FC236}">
                                  <a16:creationId xmlns:a16="http://schemas.microsoft.com/office/drawing/2014/main" id="{E9EB6EED-2663-2442-C484-EF27395DCEB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0" name="Oval 39">
                              <a:extLst>
                                <a:ext uri="{FF2B5EF4-FFF2-40B4-BE49-F238E27FC236}">
                                  <a16:creationId xmlns:a16="http://schemas.microsoft.com/office/drawing/2014/main" id="{E5978766-DE51-5FF5-41BE-B1007C37165E}"/>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8" name="Oval 37">
                            <a:extLst>
                              <a:ext uri="{FF2B5EF4-FFF2-40B4-BE49-F238E27FC236}">
                                <a16:creationId xmlns:a16="http://schemas.microsoft.com/office/drawing/2014/main" id="{749B68DA-C119-6301-085A-2E7F3F7E3CB1}"/>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6" name="Oval 35">
                          <a:extLst>
                            <a:ext uri="{FF2B5EF4-FFF2-40B4-BE49-F238E27FC236}">
                              <a16:creationId xmlns:a16="http://schemas.microsoft.com/office/drawing/2014/main" id="{D753957E-F4A5-E4CA-B8B3-F6AE73F159F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4" name="Oval 33">
                        <a:extLst>
                          <a:ext uri="{FF2B5EF4-FFF2-40B4-BE49-F238E27FC236}">
                            <a16:creationId xmlns:a16="http://schemas.microsoft.com/office/drawing/2014/main" id="{3C4F46AE-42C2-9E3D-D294-F9297389D110}"/>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2" name="Oval 31">
                      <a:extLst>
                        <a:ext uri="{FF2B5EF4-FFF2-40B4-BE49-F238E27FC236}">
                          <a16:creationId xmlns:a16="http://schemas.microsoft.com/office/drawing/2014/main" id="{42376F25-4466-0F15-CD2F-B821AC9CCE5C}"/>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30" name="Oval 29">
                    <a:extLst>
                      <a:ext uri="{FF2B5EF4-FFF2-40B4-BE49-F238E27FC236}">
                        <a16:creationId xmlns:a16="http://schemas.microsoft.com/office/drawing/2014/main" id="{BBC988D2-4FFC-612A-DD91-A41B6194EF6C}"/>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4" name="Oval 23">
                  <a:extLst>
                    <a:ext uri="{FF2B5EF4-FFF2-40B4-BE49-F238E27FC236}">
                      <a16:creationId xmlns:a16="http://schemas.microsoft.com/office/drawing/2014/main" id="{53690E8A-1D3D-3D5D-932E-D2A2CFE5BDAB}"/>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5" name="Oval 24">
                  <a:extLst>
                    <a:ext uri="{FF2B5EF4-FFF2-40B4-BE49-F238E27FC236}">
                      <a16:creationId xmlns:a16="http://schemas.microsoft.com/office/drawing/2014/main" id="{1AE08D7C-4190-C00C-19F0-BEC1F608B97A}"/>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6" name="Oval 25">
                  <a:extLst>
                    <a:ext uri="{FF2B5EF4-FFF2-40B4-BE49-F238E27FC236}">
                      <a16:creationId xmlns:a16="http://schemas.microsoft.com/office/drawing/2014/main" id="{7B3E9873-3672-0001-60F1-6068B67A6DFE}"/>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7" name="Oval 26">
                  <a:extLst>
                    <a:ext uri="{FF2B5EF4-FFF2-40B4-BE49-F238E27FC236}">
                      <a16:creationId xmlns:a16="http://schemas.microsoft.com/office/drawing/2014/main" id="{4CD85BCE-3B9E-234C-4D1D-EC1A6A57D298}"/>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28" name="Oval 27">
                  <a:extLst>
                    <a:ext uri="{FF2B5EF4-FFF2-40B4-BE49-F238E27FC236}">
                      <a16:creationId xmlns:a16="http://schemas.microsoft.com/office/drawing/2014/main" id="{5CC66A2F-CBBE-220E-5ECB-528B8EE34F83}"/>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21" name="Oval 20">
                <a:extLst>
                  <a:ext uri="{FF2B5EF4-FFF2-40B4-BE49-F238E27FC236}">
                    <a16:creationId xmlns:a16="http://schemas.microsoft.com/office/drawing/2014/main" id="{B7B0A7FC-B497-31A6-1F93-414F96AF4C47}"/>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1" name="Rectangle 40">
              <a:extLst>
                <a:ext uri="{FF2B5EF4-FFF2-40B4-BE49-F238E27FC236}">
                  <a16:creationId xmlns:a16="http://schemas.microsoft.com/office/drawing/2014/main" id="{26879019-2911-2F60-CC5B-25D1BE752B8D}"/>
                </a:ext>
              </a:extLst>
            </p:cNvPr>
            <p:cNvSpPr/>
            <p:nvPr userDrawn="1"/>
          </p:nvSpPr>
          <p:spPr>
            <a:xfrm>
              <a:off x="9867" y="6073440"/>
              <a:ext cx="2029968" cy="784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Freeform: Shape 41">
              <a:extLst>
                <a:ext uri="{FF2B5EF4-FFF2-40B4-BE49-F238E27FC236}">
                  <a16:creationId xmlns:a16="http://schemas.microsoft.com/office/drawing/2014/main" id="{8CCEA94B-F499-5FCA-D063-7FD71F10F95B}"/>
                </a:ext>
              </a:extLst>
            </p:cNvPr>
            <p:cNvSpPr/>
            <p:nvPr userDrawn="1"/>
          </p:nvSpPr>
          <p:spPr>
            <a:xfrm>
              <a:off x="9867" y="4051601"/>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63" name="Picture Placeholder 62">
            <a:extLst>
              <a:ext uri="{FF2B5EF4-FFF2-40B4-BE49-F238E27FC236}">
                <a16:creationId xmlns:a16="http://schemas.microsoft.com/office/drawing/2014/main" id="{A461CB72-9777-50F4-94EC-91A4EE864A4A}"/>
              </a:ext>
            </a:extLst>
          </p:cNvPr>
          <p:cNvSpPr>
            <a:spLocks noGrp="1"/>
          </p:cNvSpPr>
          <p:nvPr>
            <p:ph type="pic" sz="quarter" idx="13" hasCustomPrompt="1"/>
          </p:nvPr>
        </p:nvSpPr>
        <p:spPr>
          <a:xfrm>
            <a:off x="0" y="-1"/>
            <a:ext cx="4076118" cy="6096678"/>
          </a:xfrm>
          <a:custGeom>
            <a:avLst/>
            <a:gdLst>
              <a:gd name="connsiteX0" fmla="*/ 0 w 4076118"/>
              <a:gd name="connsiteY0" fmla="*/ 0 h 6096678"/>
              <a:gd name="connsiteX1" fmla="*/ 4076118 w 4076118"/>
              <a:gd name="connsiteY1" fmla="*/ 0 h 6096678"/>
              <a:gd name="connsiteX2" fmla="*/ 4076118 w 4076118"/>
              <a:gd name="connsiteY2" fmla="*/ 2038351 h 6096678"/>
              <a:gd name="connsiteX3" fmla="*/ 4076118 w 4076118"/>
              <a:gd name="connsiteY3" fmla="*/ 2048256 h 6096678"/>
              <a:gd name="connsiteX4" fmla="*/ 4076118 w 4076118"/>
              <a:gd name="connsiteY4" fmla="*/ 6096678 h 6096678"/>
              <a:gd name="connsiteX5" fmla="*/ 27696 w 4076118"/>
              <a:gd name="connsiteY5" fmla="*/ 2048256 h 6096678"/>
              <a:gd name="connsiteX6" fmla="*/ 0 w 4076118"/>
              <a:gd name="connsiteY6" fmla="*/ 2048256 h 6096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6118" h="6096678">
                <a:moveTo>
                  <a:pt x="0" y="0"/>
                </a:moveTo>
                <a:lnTo>
                  <a:pt x="4076118" y="0"/>
                </a:lnTo>
                <a:lnTo>
                  <a:pt x="4076118" y="2038351"/>
                </a:lnTo>
                <a:lnTo>
                  <a:pt x="4076118" y="2048256"/>
                </a:lnTo>
                <a:lnTo>
                  <a:pt x="4076118" y="6096678"/>
                </a:lnTo>
                <a:lnTo>
                  <a:pt x="27696" y="2048256"/>
                </a:lnTo>
                <a:lnTo>
                  <a:pt x="0" y="2048256"/>
                </a:lnTo>
                <a:close/>
              </a:path>
            </a:pathLst>
          </a:custGeom>
        </p:spPr>
        <p:txBody>
          <a:bodyPr wrap="square">
            <a:noAutofit/>
          </a:bodyPr>
          <a:lstStyle>
            <a:lvl1pPr marL="0" indent="0" algn="ctr">
              <a:buNone/>
              <a:defRPr sz="2000">
                <a:solidFill>
                  <a:schemeClr val="bg1"/>
                </a:solidFill>
              </a:defRPr>
            </a:lvl1pPr>
          </a:lstStyle>
          <a:p>
            <a:r>
              <a:rPr lang="en-US" dirty="0"/>
              <a:t>Click icon to insert picture</a:t>
            </a:r>
          </a:p>
        </p:txBody>
      </p:sp>
    </p:spTree>
    <p:extLst>
      <p:ext uri="{BB962C8B-B14F-4D97-AF65-F5344CB8AC3E}">
        <p14:creationId xmlns:p14="http://schemas.microsoft.com/office/powerpoint/2010/main" val="17235676"/>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60" userDrawn="1">
          <p15:clr>
            <a:srgbClr val="FBAE40"/>
          </p15:clr>
        </p15:guide>
        <p15:guide id="5" pos="729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1">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762001" y="896112"/>
            <a:ext cx="6589150" cy="1988706"/>
          </a:xfrm>
        </p:spPr>
        <p:txBody>
          <a:bodyPr anchor="t" anchorCtr="0"/>
          <a:lstStyle>
            <a:lvl1pPr>
              <a:defRPr cap="all" baseline="0">
                <a:solidFill>
                  <a:schemeClr val="tx2"/>
                </a:solidFill>
              </a:defRPr>
            </a:lvl1pPr>
          </a:lstStyle>
          <a:p>
            <a:r>
              <a:rPr lang="en-US" dirty="0"/>
              <a:t>CLICK TO ADD TITLE</a:t>
            </a:r>
          </a:p>
        </p:txBody>
      </p:sp>
      <p:grpSp>
        <p:nvGrpSpPr>
          <p:cNvPr id="3" name="Group 2">
            <a:extLst>
              <a:ext uri="{FF2B5EF4-FFF2-40B4-BE49-F238E27FC236}">
                <a16:creationId xmlns:a16="http://schemas.microsoft.com/office/drawing/2014/main" id="{C8EF03D4-C3B7-918C-FF43-0A9C106ACA0F}"/>
              </a:ext>
              <a:ext uri="{C183D7F6-B498-43B3-948B-1728B52AA6E4}">
                <adec:decorative xmlns:adec="http://schemas.microsoft.com/office/drawing/2017/decorative" val="1"/>
              </a:ext>
            </a:extLst>
          </p:cNvPr>
          <p:cNvGrpSpPr/>
          <p:nvPr userDrawn="1"/>
        </p:nvGrpSpPr>
        <p:grpSpPr>
          <a:xfrm>
            <a:off x="8127476" y="-9144"/>
            <a:ext cx="4069095" cy="6867144"/>
            <a:chOff x="8127476" y="-9144"/>
            <a:chExt cx="4069095" cy="6867144"/>
          </a:xfrm>
        </p:grpSpPr>
        <p:sp>
          <p:nvSpPr>
            <p:cNvPr id="11" name="Rectangle 10">
              <a:extLst>
                <a:ext uri="{FF2B5EF4-FFF2-40B4-BE49-F238E27FC236}">
                  <a16:creationId xmlns:a16="http://schemas.microsoft.com/office/drawing/2014/main" id="{4FADCD25-4CC2-4A9A-B033-132F3DA6D2F5}"/>
                </a:ext>
              </a:extLst>
            </p:cNvPr>
            <p:cNvSpPr/>
            <p:nvPr userDrawn="1"/>
          </p:nvSpPr>
          <p:spPr>
            <a:xfrm>
              <a:off x="10162032" y="2014436"/>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23">
              <a:extLst>
                <a:ext uri="{FF2B5EF4-FFF2-40B4-BE49-F238E27FC236}">
                  <a16:creationId xmlns:a16="http://schemas.microsoft.com/office/drawing/2014/main" id="{D2F68DA8-1D58-42B0-A2C9-046E92884BC1}"/>
                </a:ext>
              </a:extLst>
            </p:cNvPr>
            <p:cNvSpPr/>
            <p:nvPr userDrawn="1"/>
          </p:nvSpPr>
          <p:spPr>
            <a:xfrm rot="5400000">
              <a:off x="10160492" y="202456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DB232A4-4F4E-48E9-9E61-BE51F716635C}"/>
                </a:ext>
              </a:extLst>
            </p:cNvPr>
            <p:cNvSpPr/>
            <p:nvPr userDrawn="1"/>
          </p:nvSpPr>
          <p:spPr>
            <a:xfrm>
              <a:off x="10162032" y="0"/>
              <a:ext cx="2029968" cy="20299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4CB66576-218C-4236-B125-DD7B03A7848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10162032" y="0"/>
              <a:ext cx="2029968" cy="2029968"/>
            </a:xfrm>
            <a:prstGeom prst="rect">
              <a:avLst/>
            </a:prstGeom>
          </p:spPr>
        </p:pic>
        <p:sp>
          <p:nvSpPr>
            <p:cNvPr id="7" name="Rectangle 6">
              <a:extLst>
                <a:ext uri="{FF2B5EF4-FFF2-40B4-BE49-F238E27FC236}">
                  <a16:creationId xmlns:a16="http://schemas.microsoft.com/office/drawing/2014/main" id="{E557D1F3-8C55-47FE-B39A-86D30F8FFEA1}"/>
                </a:ext>
              </a:extLst>
            </p:cNvPr>
            <p:cNvSpPr/>
            <p:nvPr userDrawn="1"/>
          </p:nvSpPr>
          <p:spPr>
            <a:xfrm>
              <a:off x="8139364" y="-7084"/>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F4EB6F2E-2621-4EB5-A04D-906FD08CED87}"/>
                </a:ext>
              </a:extLst>
            </p:cNvPr>
            <p:cNvSpPr/>
            <p:nvPr userDrawn="1"/>
          </p:nvSpPr>
          <p:spPr>
            <a:xfrm flipH="1">
              <a:off x="8127476" y="4807776"/>
              <a:ext cx="2032942"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9CC28908-2548-441C-BE9D-8728E1FC84C0}"/>
                </a:ext>
              </a:extLst>
            </p:cNvPr>
            <p:cNvSpPr/>
            <p:nvPr userDrawn="1"/>
          </p:nvSpPr>
          <p:spPr>
            <a:xfrm>
              <a:off x="10160492" y="4041539"/>
              <a:ext cx="2029968"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descr="A black and white striped pattern&#10;&#10;Description automatically generated with low confidence">
              <a:extLst>
                <a:ext uri="{FF2B5EF4-FFF2-40B4-BE49-F238E27FC236}">
                  <a16:creationId xmlns:a16="http://schemas.microsoft.com/office/drawing/2014/main" id="{731DC170-FB16-45F8-B62C-DCAB2B9AC310}"/>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10177272" y="5079562"/>
              <a:ext cx="2019299" cy="999451"/>
            </a:xfrm>
            <a:prstGeom prst="rect">
              <a:avLst/>
            </a:prstGeom>
          </p:spPr>
        </p:pic>
        <p:pic>
          <p:nvPicPr>
            <p:cNvPr id="36" name="Graphic 35">
              <a:extLst>
                <a:ext uri="{FF2B5EF4-FFF2-40B4-BE49-F238E27FC236}">
                  <a16:creationId xmlns:a16="http://schemas.microsoft.com/office/drawing/2014/main" id="{6529D2A7-ABB3-4E2D-88CA-F813997011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10800000">
              <a:off x="8139640" y="-9144"/>
              <a:ext cx="2029968" cy="2029968"/>
            </a:xfrm>
            <a:prstGeom prst="rect">
              <a:avLst/>
            </a:prstGeom>
          </p:spPr>
        </p:pic>
        <p:sp>
          <p:nvSpPr>
            <p:cNvPr id="37" name="Rectangle 36">
              <a:extLst>
                <a:ext uri="{FF2B5EF4-FFF2-40B4-BE49-F238E27FC236}">
                  <a16:creationId xmlns:a16="http://schemas.microsoft.com/office/drawing/2014/main" id="{CDB6750E-735F-4906-8BCA-E0BD4F029617}"/>
                </a:ext>
              </a:extLst>
            </p:cNvPr>
            <p:cNvSpPr/>
            <p:nvPr userDrawn="1"/>
          </p:nvSpPr>
          <p:spPr>
            <a:xfrm>
              <a:off x="10158984" y="6016751"/>
              <a:ext cx="2029968" cy="8412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8" name="Graphic 37">
              <a:extLst>
                <a:ext uri="{FF2B5EF4-FFF2-40B4-BE49-F238E27FC236}">
                  <a16:creationId xmlns:a16="http://schemas.microsoft.com/office/drawing/2014/main" id="{051ECE99-ACA6-46AF-98D5-81FBD3F834A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131156" y="4828032"/>
              <a:ext cx="2029968" cy="2029968"/>
            </a:xfrm>
            <a:prstGeom prst="rect">
              <a:avLst/>
            </a:prstGeom>
          </p:spPr>
        </p:pic>
        <p:grpSp>
          <p:nvGrpSpPr>
            <p:cNvPr id="40" name="Group 39">
              <a:extLst>
                <a:ext uri="{FF2B5EF4-FFF2-40B4-BE49-F238E27FC236}">
                  <a16:creationId xmlns:a16="http://schemas.microsoft.com/office/drawing/2014/main" id="{3A847BA4-24DF-47BE-BE28-02415C2A2D3C}"/>
                </a:ext>
              </a:extLst>
            </p:cNvPr>
            <p:cNvGrpSpPr/>
            <p:nvPr userDrawn="1"/>
          </p:nvGrpSpPr>
          <p:grpSpPr>
            <a:xfrm>
              <a:off x="8227718" y="2092719"/>
              <a:ext cx="1920240" cy="1920240"/>
              <a:chOff x="5361924" y="7472790"/>
              <a:chExt cx="1828800" cy="1828800"/>
            </a:xfrm>
          </p:grpSpPr>
          <p:grpSp>
            <p:nvGrpSpPr>
              <p:cNvPr id="41" name="Group 40">
                <a:extLst>
                  <a:ext uri="{FF2B5EF4-FFF2-40B4-BE49-F238E27FC236}">
                    <a16:creationId xmlns:a16="http://schemas.microsoft.com/office/drawing/2014/main" id="{882CC485-8A14-4767-80E8-8FB0A9991D20}"/>
                  </a:ext>
                </a:extLst>
              </p:cNvPr>
              <p:cNvGrpSpPr/>
              <p:nvPr userDrawn="1"/>
            </p:nvGrpSpPr>
            <p:grpSpPr>
              <a:xfrm>
                <a:off x="5361924" y="7472790"/>
                <a:ext cx="1828800" cy="1828800"/>
                <a:chOff x="5361924" y="7472790"/>
                <a:chExt cx="1828800" cy="1828800"/>
              </a:xfrm>
            </p:grpSpPr>
            <p:grpSp>
              <p:nvGrpSpPr>
                <p:cNvPr id="43" name="Group 42">
                  <a:extLst>
                    <a:ext uri="{FF2B5EF4-FFF2-40B4-BE49-F238E27FC236}">
                      <a16:creationId xmlns:a16="http://schemas.microsoft.com/office/drawing/2014/main" id="{E119FAB2-4AF3-4EC9-98C6-E69760D02810}"/>
                    </a:ext>
                  </a:extLst>
                </p:cNvPr>
                <p:cNvGrpSpPr/>
                <p:nvPr userDrawn="1"/>
              </p:nvGrpSpPr>
              <p:grpSpPr>
                <a:xfrm>
                  <a:off x="5361924" y="7472790"/>
                  <a:ext cx="1828800" cy="1828800"/>
                  <a:chOff x="5388428" y="7173291"/>
                  <a:chExt cx="1828800" cy="1828800"/>
                </a:xfrm>
              </p:grpSpPr>
              <p:grpSp>
                <p:nvGrpSpPr>
                  <p:cNvPr id="49" name="Group 48">
                    <a:extLst>
                      <a:ext uri="{FF2B5EF4-FFF2-40B4-BE49-F238E27FC236}">
                        <a16:creationId xmlns:a16="http://schemas.microsoft.com/office/drawing/2014/main" id="{E2A21525-E952-4F39-A9B2-2CA7C5B14B85}"/>
                      </a:ext>
                    </a:extLst>
                  </p:cNvPr>
                  <p:cNvGrpSpPr/>
                  <p:nvPr userDrawn="1"/>
                </p:nvGrpSpPr>
                <p:grpSpPr>
                  <a:xfrm>
                    <a:off x="5388428" y="7173291"/>
                    <a:ext cx="1828800" cy="1828800"/>
                    <a:chOff x="5388428" y="7173291"/>
                    <a:chExt cx="1828800" cy="1828800"/>
                  </a:xfrm>
                </p:grpSpPr>
                <p:grpSp>
                  <p:nvGrpSpPr>
                    <p:cNvPr id="51" name="Group 50">
                      <a:extLst>
                        <a:ext uri="{FF2B5EF4-FFF2-40B4-BE49-F238E27FC236}">
                          <a16:creationId xmlns:a16="http://schemas.microsoft.com/office/drawing/2014/main" id="{53BFFD34-0142-4185-8790-1D792CB2F5DD}"/>
                        </a:ext>
                      </a:extLst>
                    </p:cNvPr>
                    <p:cNvGrpSpPr/>
                    <p:nvPr userDrawn="1"/>
                  </p:nvGrpSpPr>
                  <p:grpSpPr>
                    <a:xfrm>
                      <a:off x="5388428" y="7173291"/>
                      <a:ext cx="1828800" cy="1828800"/>
                      <a:chOff x="5579044" y="7049770"/>
                      <a:chExt cx="1828800" cy="1828800"/>
                    </a:xfrm>
                  </p:grpSpPr>
                  <p:grpSp>
                    <p:nvGrpSpPr>
                      <p:cNvPr id="53" name="Group 52">
                        <a:extLst>
                          <a:ext uri="{FF2B5EF4-FFF2-40B4-BE49-F238E27FC236}">
                            <a16:creationId xmlns:a16="http://schemas.microsoft.com/office/drawing/2014/main" id="{00D3FC75-8C07-4B5B-A025-3CCC5DC458DA}"/>
                          </a:ext>
                        </a:extLst>
                      </p:cNvPr>
                      <p:cNvGrpSpPr/>
                      <p:nvPr userDrawn="1"/>
                    </p:nvGrpSpPr>
                    <p:grpSpPr>
                      <a:xfrm>
                        <a:off x="5579044" y="7049770"/>
                        <a:ext cx="1828800" cy="1828800"/>
                        <a:chOff x="5579044" y="7049770"/>
                        <a:chExt cx="1828800" cy="1828800"/>
                      </a:xfrm>
                    </p:grpSpPr>
                    <p:grpSp>
                      <p:nvGrpSpPr>
                        <p:cNvPr id="55" name="Group 54">
                          <a:extLst>
                            <a:ext uri="{FF2B5EF4-FFF2-40B4-BE49-F238E27FC236}">
                              <a16:creationId xmlns:a16="http://schemas.microsoft.com/office/drawing/2014/main" id="{393D2F91-0E6A-4541-843C-1FC0CC2A024A}"/>
                            </a:ext>
                          </a:extLst>
                        </p:cNvPr>
                        <p:cNvGrpSpPr/>
                        <p:nvPr userDrawn="1"/>
                      </p:nvGrpSpPr>
                      <p:grpSpPr>
                        <a:xfrm>
                          <a:off x="5579044" y="7049770"/>
                          <a:ext cx="1828800" cy="1828800"/>
                          <a:chOff x="5579044" y="7049770"/>
                          <a:chExt cx="1828800" cy="1828800"/>
                        </a:xfrm>
                      </p:grpSpPr>
                      <p:grpSp>
                        <p:nvGrpSpPr>
                          <p:cNvPr id="57" name="Group 56">
                            <a:extLst>
                              <a:ext uri="{FF2B5EF4-FFF2-40B4-BE49-F238E27FC236}">
                                <a16:creationId xmlns:a16="http://schemas.microsoft.com/office/drawing/2014/main" id="{7C9F80E2-6A88-44DC-B048-7178CAA61DAF}"/>
                              </a:ext>
                            </a:extLst>
                          </p:cNvPr>
                          <p:cNvGrpSpPr/>
                          <p:nvPr userDrawn="1"/>
                        </p:nvGrpSpPr>
                        <p:grpSpPr>
                          <a:xfrm>
                            <a:off x="5579044" y="7049770"/>
                            <a:ext cx="1828800" cy="1828800"/>
                            <a:chOff x="5579044" y="7049770"/>
                            <a:chExt cx="1828800" cy="1828800"/>
                          </a:xfrm>
                        </p:grpSpPr>
                        <p:sp>
                          <p:nvSpPr>
                            <p:cNvPr id="59" name="Oval 58">
                              <a:extLst>
                                <a:ext uri="{FF2B5EF4-FFF2-40B4-BE49-F238E27FC236}">
                                  <a16:creationId xmlns:a16="http://schemas.microsoft.com/office/drawing/2014/main" id="{1D9D5420-70BE-477D-A17F-A86F19AD3FAC}"/>
                                </a:ext>
                              </a:extLst>
                            </p:cNvPr>
                            <p:cNvSpPr/>
                            <p:nvPr userDrawn="1"/>
                          </p:nvSpPr>
                          <p:spPr>
                            <a:xfrm>
                              <a:off x="5579044" y="7049770"/>
                              <a:ext cx="1828800" cy="18288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60" name="Oval 59">
                              <a:extLst>
                                <a:ext uri="{FF2B5EF4-FFF2-40B4-BE49-F238E27FC236}">
                                  <a16:creationId xmlns:a16="http://schemas.microsoft.com/office/drawing/2014/main" id="{0BBACECF-9AE7-40B5-90D0-AE2CF1FBE0BD}"/>
                                </a:ext>
                              </a:extLst>
                            </p:cNvPr>
                            <p:cNvSpPr/>
                            <p:nvPr userDrawn="1"/>
                          </p:nvSpPr>
                          <p:spPr>
                            <a:xfrm>
                              <a:off x="5647624" y="7118350"/>
                              <a:ext cx="1691640" cy="16916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8" name="Oval 57">
                            <a:extLst>
                              <a:ext uri="{FF2B5EF4-FFF2-40B4-BE49-F238E27FC236}">
                                <a16:creationId xmlns:a16="http://schemas.microsoft.com/office/drawing/2014/main" id="{1A76BEA0-888E-41CD-9B30-B128A39F781E}"/>
                              </a:ext>
                            </a:extLst>
                          </p:cNvPr>
                          <p:cNvSpPr/>
                          <p:nvPr userDrawn="1"/>
                        </p:nvSpPr>
                        <p:spPr>
                          <a:xfrm>
                            <a:off x="5716204" y="7186930"/>
                            <a:ext cx="1554480" cy="15544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6" name="Oval 55">
                          <a:extLst>
                            <a:ext uri="{FF2B5EF4-FFF2-40B4-BE49-F238E27FC236}">
                              <a16:creationId xmlns:a16="http://schemas.microsoft.com/office/drawing/2014/main" id="{2EA36045-2F1D-402B-A951-B9957D5C145A}"/>
                            </a:ext>
                          </a:extLst>
                        </p:cNvPr>
                        <p:cNvSpPr/>
                        <p:nvPr userDrawn="1"/>
                      </p:nvSpPr>
                      <p:spPr>
                        <a:xfrm>
                          <a:off x="5784784" y="7255510"/>
                          <a:ext cx="1417320" cy="14173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4" name="Oval 53">
                        <a:extLst>
                          <a:ext uri="{FF2B5EF4-FFF2-40B4-BE49-F238E27FC236}">
                            <a16:creationId xmlns:a16="http://schemas.microsoft.com/office/drawing/2014/main" id="{AAF58CB3-363E-4156-8148-52E0B9CB634A}"/>
                          </a:ext>
                        </a:extLst>
                      </p:cNvPr>
                      <p:cNvSpPr/>
                      <p:nvPr userDrawn="1"/>
                    </p:nvSpPr>
                    <p:spPr>
                      <a:xfrm>
                        <a:off x="5853364" y="7324090"/>
                        <a:ext cx="1280160" cy="12801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2" name="Oval 51">
                      <a:extLst>
                        <a:ext uri="{FF2B5EF4-FFF2-40B4-BE49-F238E27FC236}">
                          <a16:creationId xmlns:a16="http://schemas.microsoft.com/office/drawing/2014/main" id="{BDC4E05B-A602-483A-B19B-B907358D4629}"/>
                        </a:ext>
                      </a:extLst>
                    </p:cNvPr>
                    <p:cNvSpPr/>
                    <p:nvPr userDrawn="1"/>
                  </p:nvSpPr>
                  <p:spPr>
                    <a:xfrm>
                      <a:off x="5731328" y="7516191"/>
                      <a:ext cx="1143000" cy="11430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50" name="Oval 49">
                    <a:extLst>
                      <a:ext uri="{FF2B5EF4-FFF2-40B4-BE49-F238E27FC236}">
                        <a16:creationId xmlns:a16="http://schemas.microsoft.com/office/drawing/2014/main" id="{55AC54D8-2C27-49A7-B1CE-C865E629499E}"/>
                      </a:ext>
                    </a:extLst>
                  </p:cNvPr>
                  <p:cNvSpPr/>
                  <p:nvPr userDrawn="1"/>
                </p:nvSpPr>
                <p:spPr>
                  <a:xfrm>
                    <a:off x="5799908" y="7584771"/>
                    <a:ext cx="1005840" cy="10058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4" name="Oval 43">
                  <a:extLst>
                    <a:ext uri="{FF2B5EF4-FFF2-40B4-BE49-F238E27FC236}">
                      <a16:creationId xmlns:a16="http://schemas.microsoft.com/office/drawing/2014/main" id="{C9753262-9BA1-4716-B4B5-AAFE232A72A2}"/>
                    </a:ext>
                  </a:extLst>
                </p:cNvPr>
                <p:cNvSpPr/>
                <p:nvPr userDrawn="1"/>
              </p:nvSpPr>
              <p:spPr>
                <a:xfrm>
                  <a:off x="5841984" y="7952850"/>
                  <a:ext cx="868680" cy="8686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5" name="Oval 44">
                  <a:extLst>
                    <a:ext uri="{FF2B5EF4-FFF2-40B4-BE49-F238E27FC236}">
                      <a16:creationId xmlns:a16="http://schemas.microsoft.com/office/drawing/2014/main" id="{5B2AD932-98DF-4DA1-B19E-E38A4DD270F0}"/>
                    </a:ext>
                  </a:extLst>
                </p:cNvPr>
                <p:cNvSpPr/>
                <p:nvPr userDrawn="1"/>
              </p:nvSpPr>
              <p:spPr>
                <a:xfrm>
                  <a:off x="5910564" y="8021430"/>
                  <a:ext cx="731520" cy="73152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6" name="Oval 45">
                  <a:extLst>
                    <a:ext uri="{FF2B5EF4-FFF2-40B4-BE49-F238E27FC236}">
                      <a16:creationId xmlns:a16="http://schemas.microsoft.com/office/drawing/2014/main" id="{DE13C879-BB42-4F2C-9413-A1322DE58809}"/>
                    </a:ext>
                  </a:extLst>
                </p:cNvPr>
                <p:cNvSpPr/>
                <p:nvPr userDrawn="1"/>
              </p:nvSpPr>
              <p:spPr>
                <a:xfrm>
                  <a:off x="5979144" y="8090010"/>
                  <a:ext cx="594360" cy="59436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7" name="Oval 46">
                  <a:extLst>
                    <a:ext uri="{FF2B5EF4-FFF2-40B4-BE49-F238E27FC236}">
                      <a16:creationId xmlns:a16="http://schemas.microsoft.com/office/drawing/2014/main" id="{28B4D2F2-9DD5-4B23-A2F2-7DBEE9E61F6C}"/>
                    </a:ext>
                  </a:extLst>
                </p:cNvPr>
                <p:cNvSpPr/>
                <p:nvPr userDrawn="1"/>
              </p:nvSpPr>
              <p:spPr>
                <a:xfrm>
                  <a:off x="6047724" y="8158590"/>
                  <a:ext cx="457200" cy="45720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48" name="Oval 47">
                  <a:extLst>
                    <a:ext uri="{FF2B5EF4-FFF2-40B4-BE49-F238E27FC236}">
                      <a16:creationId xmlns:a16="http://schemas.microsoft.com/office/drawing/2014/main" id="{C1A2F663-A8A7-4337-9C39-489B4C457111}"/>
                    </a:ext>
                  </a:extLst>
                </p:cNvPr>
                <p:cNvSpPr/>
                <p:nvPr userDrawn="1"/>
              </p:nvSpPr>
              <p:spPr>
                <a:xfrm>
                  <a:off x="6116304" y="8227170"/>
                  <a:ext cx="320040" cy="32004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42" name="Oval 41">
                <a:extLst>
                  <a:ext uri="{FF2B5EF4-FFF2-40B4-BE49-F238E27FC236}">
                    <a16:creationId xmlns:a16="http://schemas.microsoft.com/office/drawing/2014/main" id="{1609761D-150A-4DE0-9604-CC3953C108D0}"/>
                  </a:ext>
                </a:extLst>
              </p:cNvPr>
              <p:cNvSpPr/>
              <p:nvPr userDrawn="1"/>
            </p:nvSpPr>
            <p:spPr>
              <a:xfrm>
                <a:off x="6184884" y="8295750"/>
                <a:ext cx="182880" cy="182880"/>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61" name="Rectangle 60">
              <a:extLst>
                <a:ext uri="{FF2B5EF4-FFF2-40B4-BE49-F238E27FC236}">
                  <a16:creationId xmlns:a16="http://schemas.microsoft.com/office/drawing/2014/main" id="{D1189D1C-85ED-4EF1-A384-7C4590ED50FD}"/>
                </a:ext>
              </a:extLst>
            </p:cNvPr>
            <p:cNvSpPr/>
            <p:nvPr userDrawn="1"/>
          </p:nvSpPr>
          <p:spPr>
            <a:xfrm>
              <a:off x="8138160" y="4045868"/>
              <a:ext cx="2029968" cy="82296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Freeform: Shape 61">
              <a:extLst>
                <a:ext uri="{FF2B5EF4-FFF2-40B4-BE49-F238E27FC236}">
                  <a16:creationId xmlns:a16="http://schemas.microsoft.com/office/drawing/2014/main" id="{445306C5-E470-4A93-9C9F-5D066F760D16}"/>
                </a:ext>
              </a:extLst>
            </p:cNvPr>
            <p:cNvSpPr/>
            <p:nvPr userDrawn="1"/>
          </p:nvSpPr>
          <p:spPr>
            <a:xfrm>
              <a:off x="8138160" y="2029968"/>
              <a:ext cx="1014984" cy="201168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cxnSp>
          <p:nvCxnSpPr>
            <p:cNvPr id="63" name="Straight Connector 62">
              <a:extLst>
                <a:ext uri="{FF2B5EF4-FFF2-40B4-BE49-F238E27FC236}">
                  <a16:creationId xmlns:a16="http://schemas.microsoft.com/office/drawing/2014/main" id="{B31C374B-40F2-4B1E-A9D8-6E5C932FF170}"/>
                </a:ext>
              </a:extLst>
            </p:cNvPr>
            <p:cNvCxnSpPr>
              <a:cxnSpLocks/>
            </p:cNvCxnSpPr>
            <p:nvPr userDrawn="1"/>
          </p:nvCxnSpPr>
          <p:spPr>
            <a:xfrm flipV="1">
              <a:off x="8138160" y="2012062"/>
              <a:ext cx="3044952" cy="7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1C668341-39BE-4448-B29D-2594AE6D75C2}"/>
                </a:ext>
              </a:extLst>
            </p:cNvPr>
            <p:cNvSpPr/>
            <p:nvPr userDrawn="1"/>
          </p:nvSpPr>
          <p:spPr>
            <a:xfrm>
              <a:off x="11055096" y="1874902"/>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7" name="Date Placeholder 3">
            <a:extLst>
              <a:ext uri="{FF2B5EF4-FFF2-40B4-BE49-F238E27FC236}">
                <a16:creationId xmlns:a16="http://schemas.microsoft.com/office/drawing/2014/main" id="{56895315-7883-40AA-AB6E-E7F8B77E5BAC}"/>
              </a:ext>
            </a:extLst>
          </p:cNvPr>
          <p:cNvSpPr>
            <a:spLocks noGrp="1"/>
          </p:cNvSpPr>
          <p:nvPr>
            <p:ph type="dt" sz="half" idx="10"/>
          </p:nvPr>
        </p:nvSpPr>
        <p:spPr>
          <a:xfrm>
            <a:off x="761295" y="6355080"/>
            <a:ext cx="1097280" cy="365125"/>
          </a:xfrm>
        </p:spPr>
        <p:txBody>
          <a:bodyPr/>
          <a:lstStyle>
            <a:lvl1pPr>
              <a:defRPr>
                <a:solidFill>
                  <a:schemeClr val="bg1"/>
                </a:solidFill>
              </a:defRPr>
            </a:lvl1pPr>
          </a:lstStyle>
          <a:p>
            <a:r>
              <a:rPr lang="en-US"/>
              <a:t>12/11/2023</a:t>
            </a:r>
            <a:endParaRPr lang="en-US" dirty="0"/>
          </a:p>
        </p:txBody>
      </p:sp>
      <p:sp>
        <p:nvSpPr>
          <p:cNvPr id="68" name="Footer Placeholder 4">
            <a:extLst>
              <a:ext uri="{FF2B5EF4-FFF2-40B4-BE49-F238E27FC236}">
                <a16:creationId xmlns:a16="http://schemas.microsoft.com/office/drawing/2014/main" id="{0000A4E2-8200-4049-B783-2C99FBDBAEBD}"/>
              </a:ext>
            </a:extLst>
          </p:cNvPr>
          <p:cNvSpPr>
            <a:spLocks noGrp="1"/>
          </p:cNvSpPr>
          <p:nvPr>
            <p:ph type="ftr" sz="quarter" idx="11"/>
          </p:nvPr>
        </p:nvSpPr>
        <p:spPr>
          <a:xfrm>
            <a:off x="5499886" y="6355080"/>
            <a:ext cx="2286000" cy="365125"/>
          </a:xfrm>
        </p:spPr>
        <p:txBody>
          <a:bodyPr/>
          <a:lstStyle>
            <a:lvl1pPr>
              <a:defRPr>
                <a:solidFill>
                  <a:schemeClr val="bg1"/>
                </a:solidFill>
              </a:defRPr>
            </a:lvl1pPr>
          </a:lstStyle>
          <a:p>
            <a:r>
              <a:rPr lang="en-US"/>
              <a:t>Presentation title</a:t>
            </a:r>
            <a:endParaRPr lang="en-US" dirty="0"/>
          </a:p>
        </p:txBody>
      </p:sp>
      <p:sp>
        <p:nvSpPr>
          <p:cNvPr id="69" name="Slide Number Placeholder 5">
            <a:extLst>
              <a:ext uri="{FF2B5EF4-FFF2-40B4-BE49-F238E27FC236}">
                <a16:creationId xmlns:a16="http://schemas.microsoft.com/office/drawing/2014/main" id="{179E1CD1-EB8F-4E56-ADD5-06293A7A2EE8}"/>
              </a:ext>
            </a:extLst>
          </p:cNvPr>
          <p:cNvSpPr>
            <a:spLocks noGrp="1"/>
          </p:cNvSpPr>
          <p:nvPr>
            <p:ph type="sldNum" sz="quarter" idx="12"/>
          </p:nvPr>
        </p:nvSpPr>
        <p:spPr>
          <a:xfrm>
            <a:off x="11274091" y="635508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
        <p:nvSpPr>
          <p:cNvPr id="4" name="Content Placeholder 2">
            <a:extLst>
              <a:ext uri="{FF2B5EF4-FFF2-40B4-BE49-F238E27FC236}">
                <a16:creationId xmlns:a16="http://schemas.microsoft.com/office/drawing/2014/main" id="{3BB414F1-8F08-3A3B-45E3-9F44595164A1}"/>
              </a:ext>
            </a:extLst>
          </p:cNvPr>
          <p:cNvSpPr>
            <a:spLocks noGrp="1"/>
          </p:cNvSpPr>
          <p:nvPr>
            <p:ph sz="half" idx="14" hasCustomPrompt="1"/>
          </p:nvPr>
        </p:nvSpPr>
        <p:spPr>
          <a:xfrm>
            <a:off x="762001" y="3058886"/>
            <a:ext cx="6597372" cy="3296194"/>
          </a:xfrm>
        </p:spPr>
        <p:txBody>
          <a:bodyPr>
            <a:normAutofit/>
          </a:bodyPr>
          <a:lstStyle>
            <a:lvl1pPr marL="0" indent="0">
              <a:lnSpc>
                <a:spcPts val="2000"/>
              </a:lnSpc>
              <a:buFont typeface="Arial" panose="020B0604020202020204" pitchFamily="34" charset="0"/>
              <a:buNone/>
              <a:defRPr sz="1800">
                <a:solidFill>
                  <a:schemeClr val="bg1"/>
                </a:solidFill>
              </a:defRPr>
            </a:lvl1pPr>
            <a:lvl2pPr marL="457200">
              <a:lnSpc>
                <a:spcPts val="2000"/>
              </a:lnSpc>
              <a:defRPr sz="1800">
                <a:solidFill>
                  <a:schemeClr val="bg1"/>
                </a:solidFill>
              </a:defRPr>
            </a:lvl2pPr>
            <a:lvl3pPr marL="914400">
              <a:lnSpc>
                <a:spcPts val="2000"/>
              </a:lnSpc>
              <a:defRPr sz="1800">
                <a:solidFill>
                  <a:schemeClr val="bg1"/>
                </a:solidFill>
              </a:defRPr>
            </a:lvl3pPr>
            <a:lvl4pPr marL="1371600">
              <a:lnSpc>
                <a:spcPts val="2000"/>
              </a:lnSpc>
              <a:defRPr sz="1800">
                <a:solidFill>
                  <a:schemeClr val="bg1"/>
                </a:solidFill>
              </a:defRPr>
            </a:lvl4pPr>
            <a:lvl5pPr marL="1828800">
              <a:lnSpc>
                <a:spcPts val="2000"/>
              </a:lnSpc>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0696027"/>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guide id="4" pos="57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accent3"/>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F09F422-89F7-BDA7-7801-F364BA5D95A5}"/>
              </a:ext>
              <a:ext uri="{C183D7F6-B498-43B3-948B-1728B52AA6E4}">
                <adec:decorative xmlns:adec="http://schemas.microsoft.com/office/drawing/2017/decorative" val="1"/>
              </a:ext>
            </a:extLst>
          </p:cNvPr>
          <p:cNvGrpSpPr/>
          <p:nvPr userDrawn="1"/>
        </p:nvGrpSpPr>
        <p:grpSpPr>
          <a:xfrm>
            <a:off x="-3045" y="-4303"/>
            <a:ext cx="7252590" cy="6862680"/>
            <a:chOff x="-3045" y="-4303"/>
            <a:chExt cx="7252590" cy="6862680"/>
          </a:xfrm>
        </p:grpSpPr>
        <p:sp>
          <p:nvSpPr>
            <p:cNvPr id="34" name="Rectangle 33">
              <a:extLst>
                <a:ext uri="{FF2B5EF4-FFF2-40B4-BE49-F238E27FC236}">
                  <a16:creationId xmlns:a16="http://schemas.microsoft.com/office/drawing/2014/main" id="{D629CA98-D89C-4A69-9A55-8D6C17DCDDF0}"/>
                </a:ext>
              </a:extLst>
            </p:cNvPr>
            <p:cNvSpPr/>
            <p:nvPr userDrawn="1"/>
          </p:nvSpPr>
          <p:spPr>
            <a:xfrm>
              <a:off x="-1146" y="4775407"/>
              <a:ext cx="2029968" cy="207752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8" name="Graphic 27">
              <a:extLst>
                <a:ext uri="{FF2B5EF4-FFF2-40B4-BE49-F238E27FC236}">
                  <a16:creationId xmlns:a16="http://schemas.microsoft.com/office/drawing/2014/main" id="{12C5F573-21FC-4A6F-B46F-5583E20C994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3045" y="-4303"/>
              <a:ext cx="2029968" cy="2029968"/>
            </a:xfrm>
            <a:prstGeom prst="rect">
              <a:avLst/>
            </a:prstGeom>
          </p:spPr>
        </p:pic>
        <p:sp>
          <p:nvSpPr>
            <p:cNvPr id="39" name="Rectangle 38">
              <a:extLst>
                <a:ext uri="{FF2B5EF4-FFF2-40B4-BE49-F238E27FC236}">
                  <a16:creationId xmlns:a16="http://schemas.microsoft.com/office/drawing/2014/main" id="{EA65556A-38A5-4BA5-9A40-33F02F960B1E}"/>
                </a:ext>
              </a:extLst>
            </p:cNvPr>
            <p:cNvSpPr/>
            <p:nvPr userDrawn="1"/>
          </p:nvSpPr>
          <p:spPr>
            <a:xfrm>
              <a:off x="3757" y="2033993"/>
              <a:ext cx="2029968"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a:extLst>
                <a:ext uri="{FF2B5EF4-FFF2-40B4-BE49-F238E27FC236}">
                  <a16:creationId xmlns:a16="http://schemas.microsoft.com/office/drawing/2014/main" id="{37900790-71B8-45C8-9B6D-07E23CEA7632}"/>
                </a:ext>
              </a:extLst>
            </p:cNvPr>
            <p:cNvSpPr/>
            <p:nvPr userDrawn="1"/>
          </p:nvSpPr>
          <p:spPr>
            <a:xfrm>
              <a:off x="-218" y="4059798"/>
              <a:ext cx="2029968" cy="7595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328AC969-4FA2-44AD-A273-2A0B7839749F}"/>
                </a:ext>
              </a:extLst>
            </p:cNvPr>
            <p:cNvSpPr/>
            <p:nvPr userDrawn="1"/>
          </p:nvSpPr>
          <p:spPr>
            <a:xfrm>
              <a:off x="4071442" y="4058828"/>
              <a:ext cx="3178103" cy="2799549"/>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a:extLst>
                <a:ext uri="{FF2B5EF4-FFF2-40B4-BE49-F238E27FC236}">
                  <a16:creationId xmlns:a16="http://schemas.microsoft.com/office/drawing/2014/main" id="{91CB31D0-C621-4EF7-AE25-5C3BCD5882C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038053" y="2029625"/>
              <a:ext cx="2029878" cy="2023760"/>
            </a:xfrm>
            <a:prstGeom prst="rect">
              <a:avLst/>
            </a:prstGeom>
          </p:spPr>
        </p:pic>
        <p:pic>
          <p:nvPicPr>
            <p:cNvPr id="69" name="Graphic 68">
              <a:extLst>
                <a:ext uri="{FF2B5EF4-FFF2-40B4-BE49-F238E27FC236}">
                  <a16:creationId xmlns:a16="http://schemas.microsoft.com/office/drawing/2014/main" id="{B2CC2F02-F98F-4E69-AA01-CCF96A602E1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034034" y="4055808"/>
              <a:ext cx="2029968" cy="2029968"/>
            </a:xfrm>
            <a:prstGeom prst="rect">
              <a:avLst/>
            </a:prstGeom>
          </p:spPr>
        </p:pic>
        <p:sp>
          <p:nvSpPr>
            <p:cNvPr id="8" name="Rectangle 9">
              <a:extLst>
                <a:ext uri="{FF2B5EF4-FFF2-40B4-BE49-F238E27FC236}">
                  <a16:creationId xmlns:a16="http://schemas.microsoft.com/office/drawing/2014/main" id="{FE05B395-CB62-452B-A84F-936AD8EDDA92}"/>
                </a:ext>
              </a:extLst>
            </p:cNvPr>
            <p:cNvSpPr/>
            <p:nvPr userDrawn="1"/>
          </p:nvSpPr>
          <p:spPr>
            <a:xfrm>
              <a:off x="2028568" y="4060579"/>
              <a:ext cx="2029968" cy="2029968"/>
            </a:xfrm>
            <a:custGeom>
              <a:avLst/>
              <a:gdLst>
                <a:gd name="connsiteX0" fmla="*/ 0 w 1828800"/>
                <a:gd name="connsiteY0" fmla="*/ 0 h 1828800"/>
                <a:gd name="connsiteX1" fmla="*/ 1828800 w 1828800"/>
                <a:gd name="connsiteY1" fmla="*/ 0 h 1828800"/>
                <a:gd name="connsiteX2" fmla="*/ 1828800 w 1828800"/>
                <a:gd name="connsiteY2" fmla="*/ 1828800 h 1828800"/>
                <a:gd name="connsiteX3" fmla="*/ 0 w 1828800"/>
                <a:gd name="connsiteY3" fmla="*/ 1828800 h 1828800"/>
                <a:gd name="connsiteX4" fmla="*/ 0 w 1828800"/>
                <a:gd name="connsiteY4" fmla="*/ 0 h 1828800"/>
                <a:gd name="connsiteX0" fmla="*/ 0 w 1828800"/>
                <a:gd name="connsiteY0" fmla="*/ 0 h 1828800"/>
                <a:gd name="connsiteX1" fmla="*/ 1828800 w 1828800"/>
                <a:gd name="connsiteY1" fmla="*/ 1828800 h 1828800"/>
                <a:gd name="connsiteX2" fmla="*/ 0 w 1828800"/>
                <a:gd name="connsiteY2" fmla="*/ 1828800 h 1828800"/>
                <a:gd name="connsiteX3" fmla="*/ 0 w 1828800"/>
                <a:gd name="connsiteY3" fmla="*/ 0 h 1828800"/>
              </a:gdLst>
              <a:ahLst/>
              <a:cxnLst>
                <a:cxn ang="0">
                  <a:pos x="connsiteX0" y="connsiteY0"/>
                </a:cxn>
                <a:cxn ang="0">
                  <a:pos x="connsiteX1" y="connsiteY1"/>
                </a:cxn>
                <a:cxn ang="0">
                  <a:pos x="connsiteX2" y="connsiteY2"/>
                </a:cxn>
                <a:cxn ang="0">
                  <a:pos x="connsiteX3" y="connsiteY3"/>
                </a:cxn>
              </a:cxnLst>
              <a:rect l="l" t="t" r="r" b="b"/>
              <a:pathLst>
                <a:path w="1828800" h="1828800">
                  <a:moveTo>
                    <a:pt x="0" y="0"/>
                  </a:moveTo>
                  <a:lnTo>
                    <a:pt x="1828800" y="1828800"/>
                  </a:lnTo>
                  <a:lnTo>
                    <a:pt x="0" y="182880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3" name="Graphic 72">
              <a:extLst>
                <a:ext uri="{FF2B5EF4-FFF2-40B4-BE49-F238E27FC236}">
                  <a16:creationId xmlns:a16="http://schemas.microsoft.com/office/drawing/2014/main" id="{2622C30D-68C5-43FD-997F-CFD4DD72E16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5400000">
              <a:off x="2043950" y="4059923"/>
              <a:ext cx="2029968" cy="2029968"/>
            </a:xfrm>
            <a:prstGeom prst="rect">
              <a:avLst/>
            </a:prstGeom>
          </p:spPr>
        </p:pic>
        <p:pic>
          <p:nvPicPr>
            <p:cNvPr id="35" name="Picture 34" descr="A black and white striped pattern&#10;&#10;Description automatically generated with low confidence">
              <a:extLst>
                <a:ext uri="{FF2B5EF4-FFF2-40B4-BE49-F238E27FC236}">
                  <a16:creationId xmlns:a16="http://schemas.microsoft.com/office/drawing/2014/main" id="{AC3CDBDC-6EB4-4B7D-A9F6-4CFA748349B5}"/>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1406" y="3062893"/>
              <a:ext cx="2019299" cy="999451"/>
            </a:xfrm>
            <a:prstGeom prst="rect">
              <a:avLst/>
            </a:prstGeom>
          </p:spPr>
        </p:pic>
        <p:grpSp>
          <p:nvGrpSpPr>
            <p:cNvPr id="162" name="Group 161">
              <a:extLst>
                <a:ext uri="{FF2B5EF4-FFF2-40B4-BE49-F238E27FC236}">
                  <a16:creationId xmlns:a16="http://schemas.microsoft.com/office/drawing/2014/main" id="{34457344-691C-417A-9C29-5AD8ABC43E5A}"/>
                </a:ext>
              </a:extLst>
            </p:cNvPr>
            <p:cNvGrpSpPr/>
            <p:nvPr userDrawn="1"/>
          </p:nvGrpSpPr>
          <p:grpSpPr>
            <a:xfrm>
              <a:off x="4433" y="4836676"/>
              <a:ext cx="1965960" cy="1965960"/>
              <a:chOff x="5361924" y="7472790"/>
              <a:chExt cx="1828800" cy="1828800"/>
            </a:xfrm>
          </p:grpSpPr>
          <p:grpSp>
            <p:nvGrpSpPr>
              <p:cNvPr id="163" name="Group 162">
                <a:extLst>
                  <a:ext uri="{FF2B5EF4-FFF2-40B4-BE49-F238E27FC236}">
                    <a16:creationId xmlns:a16="http://schemas.microsoft.com/office/drawing/2014/main" id="{68DDC918-5A9B-4D14-98A4-9002D8520FD4}"/>
                  </a:ext>
                </a:extLst>
              </p:cNvPr>
              <p:cNvGrpSpPr/>
              <p:nvPr userDrawn="1"/>
            </p:nvGrpSpPr>
            <p:grpSpPr>
              <a:xfrm>
                <a:off x="5361924" y="7472790"/>
                <a:ext cx="1828800" cy="1828800"/>
                <a:chOff x="5361924" y="7472790"/>
                <a:chExt cx="1828800" cy="1828800"/>
              </a:xfrm>
            </p:grpSpPr>
            <p:grpSp>
              <p:nvGrpSpPr>
                <p:cNvPr id="165" name="Group 164">
                  <a:extLst>
                    <a:ext uri="{FF2B5EF4-FFF2-40B4-BE49-F238E27FC236}">
                      <a16:creationId xmlns:a16="http://schemas.microsoft.com/office/drawing/2014/main" id="{2366D07F-988F-459E-BBD3-15126F92902E}"/>
                    </a:ext>
                  </a:extLst>
                </p:cNvPr>
                <p:cNvGrpSpPr/>
                <p:nvPr userDrawn="1"/>
              </p:nvGrpSpPr>
              <p:grpSpPr>
                <a:xfrm>
                  <a:off x="5361924" y="7472790"/>
                  <a:ext cx="1828800" cy="1828800"/>
                  <a:chOff x="5388428" y="7173291"/>
                  <a:chExt cx="1828800" cy="1828800"/>
                </a:xfrm>
              </p:grpSpPr>
              <p:grpSp>
                <p:nvGrpSpPr>
                  <p:cNvPr id="173" name="Group 172">
                    <a:extLst>
                      <a:ext uri="{FF2B5EF4-FFF2-40B4-BE49-F238E27FC236}">
                        <a16:creationId xmlns:a16="http://schemas.microsoft.com/office/drawing/2014/main" id="{6CCACE8C-699F-4B10-BA84-94167BA05CC5}"/>
                      </a:ext>
                    </a:extLst>
                  </p:cNvPr>
                  <p:cNvGrpSpPr/>
                  <p:nvPr userDrawn="1"/>
                </p:nvGrpSpPr>
                <p:grpSpPr>
                  <a:xfrm>
                    <a:off x="5388428" y="7173291"/>
                    <a:ext cx="1828800" cy="1828800"/>
                    <a:chOff x="5388428" y="7173291"/>
                    <a:chExt cx="1828800" cy="1828800"/>
                  </a:xfrm>
                </p:grpSpPr>
                <p:grpSp>
                  <p:nvGrpSpPr>
                    <p:cNvPr id="176" name="Group 175">
                      <a:extLst>
                        <a:ext uri="{FF2B5EF4-FFF2-40B4-BE49-F238E27FC236}">
                          <a16:creationId xmlns:a16="http://schemas.microsoft.com/office/drawing/2014/main" id="{59F49E32-0B71-4676-8012-BA971DA2100F}"/>
                        </a:ext>
                      </a:extLst>
                    </p:cNvPr>
                    <p:cNvGrpSpPr/>
                    <p:nvPr userDrawn="1"/>
                  </p:nvGrpSpPr>
                  <p:grpSpPr>
                    <a:xfrm>
                      <a:off x="5388428" y="7173291"/>
                      <a:ext cx="1828800" cy="1828800"/>
                      <a:chOff x="5579044" y="7049770"/>
                      <a:chExt cx="1828800" cy="1828800"/>
                    </a:xfrm>
                  </p:grpSpPr>
                  <p:grpSp>
                    <p:nvGrpSpPr>
                      <p:cNvPr id="178" name="Group 177">
                        <a:extLst>
                          <a:ext uri="{FF2B5EF4-FFF2-40B4-BE49-F238E27FC236}">
                            <a16:creationId xmlns:a16="http://schemas.microsoft.com/office/drawing/2014/main" id="{DF41FA5A-1504-4DC4-B514-00C377423E7C}"/>
                          </a:ext>
                        </a:extLst>
                      </p:cNvPr>
                      <p:cNvGrpSpPr/>
                      <p:nvPr userDrawn="1"/>
                    </p:nvGrpSpPr>
                    <p:grpSpPr>
                      <a:xfrm>
                        <a:off x="5579044" y="7049770"/>
                        <a:ext cx="1828800" cy="1828800"/>
                        <a:chOff x="5579044" y="7049770"/>
                        <a:chExt cx="1828800" cy="1828800"/>
                      </a:xfrm>
                    </p:grpSpPr>
                    <p:grpSp>
                      <p:nvGrpSpPr>
                        <p:cNvPr id="180" name="Group 179">
                          <a:extLst>
                            <a:ext uri="{FF2B5EF4-FFF2-40B4-BE49-F238E27FC236}">
                              <a16:creationId xmlns:a16="http://schemas.microsoft.com/office/drawing/2014/main" id="{68B4610A-A91F-459F-A9C5-9FC624665516}"/>
                            </a:ext>
                          </a:extLst>
                        </p:cNvPr>
                        <p:cNvGrpSpPr/>
                        <p:nvPr userDrawn="1"/>
                      </p:nvGrpSpPr>
                      <p:grpSpPr>
                        <a:xfrm>
                          <a:off x="5579044" y="7049770"/>
                          <a:ext cx="1828800" cy="1828800"/>
                          <a:chOff x="5579044" y="7049770"/>
                          <a:chExt cx="1828800" cy="1828800"/>
                        </a:xfrm>
                      </p:grpSpPr>
                      <p:grpSp>
                        <p:nvGrpSpPr>
                          <p:cNvPr id="182" name="Group 181">
                            <a:extLst>
                              <a:ext uri="{FF2B5EF4-FFF2-40B4-BE49-F238E27FC236}">
                                <a16:creationId xmlns:a16="http://schemas.microsoft.com/office/drawing/2014/main" id="{D794F6E3-A9E3-42A9-93AA-7B9E20AD922D}"/>
                              </a:ext>
                            </a:extLst>
                          </p:cNvPr>
                          <p:cNvGrpSpPr/>
                          <p:nvPr userDrawn="1"/>
                        </p:nvGrpSpPr>
                        <p:grpSpPr>
                          <a:xfrm>
                            <a:off x="5579044" y="7049770"/>
                            <a:ext cx="1828800" cy="1828800"/>
                            <a:chOff x="5579044" y="7049770"/>
                            <a:chExt cx="1828800" cy="1828800"/>
                          </a:xfrm>
                        </p:grpSpPr>
                        <p:sp>
                          <p:nvSpPr>
                            <p:cNvPr id="184" name="Oval 183">
                              <a:extLst>
                                <a:ext uri="{FF2B5EF4-FFF2-40B4-BE49-F238E27FC236}">
                                  <a16:creationId xmlns:a16="http://schemas.microsoft.com/office/drawing/2014/main" id="{90B634B0-4792-4A28-B92A-ACA35F177675}"/>
                                </a:ext>
                              </a:extLst>
                            </p:cNvPr>
                            <p:cNvSpPr/>
                            <p:nvPr userDrawn="1"/>
                          </p:nvSpPr>
                          <p:spPr>
                            <a:xfrm>
                              <a:off x="5579044" y="7049770"/>
                              <a:ext cx="1828800" cy="18288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85" name="Oval 184">
                              <a:extLst>
                                <a:ext uri="{FF2B5EF4-FFF2-40B4-BE49-F238E27FC236}">
                                  <a16:creationId xmlns:a16="http://schemas.microsoft.com/office/drawing/2014/main" id="{1B466310-2C61-42F1-81EB-2B5BF01B2267}"/>
                                </a:ext>
                              </a:extLst>
                            </p:cNvPr>
                            <p:cNvSpPr/>
                            <p:nvPr userDrawn="1"/>
                          </p:nvSpPr>
                          <p:spPr>
                            <a:xfrm>
                              <a:off x="5647624" y="7118350"/>
                              <a:ext cx="1691640" cy="16916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83" name="Oval 182">
                            <a:extLst>
                              <a:ext uri="{FF2B5EF4-FFF2-40B4-BE49-F238E27FC236}">
                                <a16:creationId xmlns:a16="http://schemas.microsoft.com/office/drawing/2014/main" id="{53A72A9A-79AE-4A89-8938-7A85E2248DE6}"/>
                              </a:ext>
                            </a:extLst>
                          </p:cNvPr>
                          <p:cNvSpPr/>
                          <p:nvPr userDrawn="1"/>
                        </p:nvSpPr>
                        <p:spPr>
                          <a:xfrm>
                            <a:off x="5716204" y="7186930"/>
                            <a:ext cx="1554480" cy="15544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81" name="Oval 180">
                          <a:extLst>
                            <a:ext uri="{FF2B5EF4-FFF2-40B4-BE49-F238E27FC236}">
                              <a16:creationId xmlns:a16="http://schemas.microsoft.com/office/drawing/2014/main" id="{02618DCD-5B83-4412-9D1A-968C246DCAC1}"/>
                            </a:ext>
                          </a:extLst>
                        </p:cNvPr>
                        <p:cNvSpPr/>
                        <p:nvPr userDrawn="1"/>
                      </p:nvSpPr>
                      <p:spPr>
                        <a:xfrm>
                          <a:off x="5784784" y="7255510"/>
                          <a:ext cx="1417320" cy="14173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9" name="Oval 178">
                        <a:extLst>
                          <a:ext uri="{FF2B5EF4-FFF2-40B4-BE49-F238E27FC236}">
                            <a16:creationId xmlns:a16="http://schemas.microsoft.com/office/drawing/2014/main" id="{29B173F9-A6EA-4B31-B4C6-3C8DE08F2F11}"/>
                          </a:ext>
                        </a:extLst>
                      </p:cNvPr>
                      <p:cNvSpPr/>
                      <p:nvPr userDrawn="1"/>
                    </p:nvSpPr>
                    <p:spPr>
                      <a:xfrm>
                        <a:off x="5853364" y="7324090"/>
                        <a:ext cx="1280160" cy="12801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7" name="Oval 176">
                      <a:extLst>
                        <a:ext uri="{FF2B5EF4-FFF2-40B4-BE49-F238E27FC236}">
                          <a16:creationId xmlns:a16="http://schemas.microsoft.com/office/drawing/2014/main" id="{466DB0E2-4B80-4A09-8BCA-9432E1E1DAE3}"/>
                        </a:ext>
                      </a:extLst>
                    </p:cNvPr>
                    <p:cNvSpPr/>
                    <p:nvPr userDrawn="1"/>
                  </p:nvSpPr>
                  <p:spPr>
                    <a:xfrm>
                      <a:off x="5731328" y="7516191"/>
                      <a:ext cx="1143000" cy="11430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74" name="Oval 173">
                    <a:extLst>
                      <a:ext uri="{FF2B5EF4-FFF2-40B4-BE49-F238E27FC236}">
                        <a16:creationId xmlns:a16="http://schemas.microsoft.com/office/drawing/2014/main" id="{20D2F087-D77F-4913-922E-014FB9DEE63E}"/>
                      </a:ext>
                    </a:extLst>
                  </p:cNvPr>
                  <p:cNvSpPr/>
                  <p:nvPr userDrawn="1"/>
                </p:nvSpPr>
                <p:spPr>
                  <a:xfrm>
                    <a:off x="5799908" y="7584771"/>
                    <a:ext cx="1005840" cy="10058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66" name="Oval 165">
                  <a:extLst>
                    <a:ext uri="{FF2B5EF4-FFF2-40B4-BE49-F238E27FC236}">
                      <a16:creationId xmlns:a16="http://schemas.microsoft.com/office/drawing/2014/main" id="{DD44EC19-A244-4489-9CB8-0361CFBFD02F}"/>
                    </a:ext>
                  </a:extLst>
                </p:cNvPr>
                <p:cNvSpPr/>
                <p:nvPr userDrawn="1"/>
              </p:nvSpPr>
              <p:spPr>
                <a:xfrm>
                  <a:off x="5841984" y="7952850"/>
                  <a:ext cx="868680" cy="8686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67" name="Oval 166">
                  <a:extLst>
                    <a:ext uri="{FF2B5EF4-FFF2-40B4-BE49-F238E27FC236}">
                      <a16:creationId xmlns:a16="http://schemas.microsoft.com/office/drawing/2014/main" id="{C5C029E7-6D6D-4D14-8D8E-E407011AF097}"/>
                    </a:ext>
                  </a:extLst>
                </p:cNvPr>
                <p:cNvSpPr/>
                <p:nvPr userDrawn="1"/>
              </p:nvSpPr>
              <p:spPr>
                <a:xfrm>
                  <a:off x="5910564" y="8021430"/>
                  <a:ext cx="731520" cy="73152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69" name="Oval 168">
                  <a:extLst>
                    <a:ext uri="{FF2B5EF4-FFF2-40B4-BE49-F238E27FC236}">
                      <a16:creationId xmlns:a16="http://schemas.microsoft.com/office/drawing/2014/main" id="{4A74D8A7-ACD3-40A3-918D-46DF99BF9F3E}"/>
                    </a:ext>
                  </a:extLst>
                </p:cNvPr>
                <p:cNvSpPr/>
                <p:nvPr userDrawn="1"/>
              </p:nvSpPr>
              <p:spPr>
                <a:xfrm>
                  <a:off x="5979144" y="8090010"/>
                  <a:ext cx="594360" cy="59436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1" name="Oval 170">
                  <a:extLst>
                    <a:ext uri="{FF2B5EF4-FFF2-40B4-BE49-F238E27FC236}">
                      <a16:creationId xmlns:a16="http://schemas.microsoft.com/office/drawing/2014/main" id="{9C994ED9-5124-452B-986B-4782056BCFB3}"/>
                    </a:ext>
                  </a:extLst>
                </p:cNvPr>
                <p:cNvSpPr/>
                <p:nvPr userDrawn="1"/>
              </p:nvSpPr>
              <p:spPr>
                <a:xfrm>
                  <a:off x="6047724" y="8158590"/>
                  <a:ext cx="457200" cy="45720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172" name="Oval 171">
                  <a:extLst>
                    <a:ext uri="{FF2B5EF4-FFF2-40B4-BE49-F238E27FC236}">
                      <a16:creationId xmlns:a16="http://schemas.microsoft.com/office/drawing/2014/main" id="{8ADCBFB4-9F0A-40FB-A585-2728254E0A7C}"/>
                    </a:ext>
                  </a:extLst>
                </p:cNvPr>
                <p:cNvSpPr/>
                <p:nvPr userDrawn="1"/>
              </p:nvSpPr>
              <p:spPr>
                <a:xfrm>
                  <a:off x="6116304" y="8227170"/>
                  <a:ext cx="320040" cy="32004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64" name="Oval 163">
                <a:extLst>
                  <a:ext uri="{FF2B5EF4-FFF2-40B4-BE49-F238E27FC236}">
                    <a16:creationId xmlns:a16="http://schemas.microsoft.com/office/drawing/2014/main" id="{42E049E2-81A6-45F8-BA9F-DEA21400B1AD}"/>
                  </a:ext>
                </a:extLst>
              </p:cNvPr>
              <p:cNvSpPr/>
              <p:nvPr userDrawn="1"/>
            </p:nvSpPr>
            <p:spPr>
              <a:xfrm>
                <a:off x="6184884" y="8295750"/>
                <a:ext cx="182880" cy="182880"/>
              </a:xfrm>
              <a:prstGeom prst="ellipse">
                <a:avLst/>
              </a:prstGeom>
              <a:no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67" name="Freeform: Shape 66">
              <a:extLst>
                <a:ext uri="{FF2B5EF4-FFF2-40B4-BE49-F238E27FC236}">
                  <a16:creationId xmlns:a16="http://schemas.microsoft.com/office/drawing/2014/main" id="{75F20D6C-6085-4D3F-9186-6895908C97B9}"/>
                </a:ext>
              </a:extLst>
            </p:cNvPr>
            <p:cNvSpPr/>
            <p:nvPr userDrawn="1"/>
          </p:nvSpPr>
          <p:spPr>
            <a:xfrm rot="16200000">
              <a:off x="506891" y="5335524"/>
              <a:ext cx="1014984" cy="2029968"/>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1" name="Rectangle 70">
              <a:extLst>
                <a:ext uri="{FF2B5EF4-FFF2-40B4-BE49-F238E27FC236}">
                  <a16:creationId xmlns:a16="http://schemas.microsoft.com/office/drawing/2014/main" id="{BC56BE23-DE49-4D55-A6A0-DFE2A870120D}"/>
                </a:ext>
              </a:extLst>
            </p:cNvPr>
            <p:cNvSpPr/>
            <p:nvPr userDrawn="1"/>
          </p:nvSpPr>
          <p:spPr>
            <a:xfrm>
              <a:off x="2028658" y="6089528"/>
              <a:ext cx="2049251" cy="768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Oval 74">
              <a:extLst>
                <a:ext uri="{FF2B5EF4-FFF2-40B4-BE49-F238E27FC236}">
                  <a16:creationId xmlns:a16="http://schemas.microsoft.com/office/drawing/2014/main" id="{BCF3BD55-FF25-4CA9-8016-81AEB8AA43E8}"/>
                </a:ext>
              </a:extLst>
            </p:cNvPr>
            <p:cNvSpPr/>
            <p:nvPr userDrawn="1"/>
          </p:nvSpPr>
          <p:spPr>
            <a:xfrm>
              <a:off x="3838078" y="1859479"/>
              <a:ext cx="274320" cy="27432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7" name="Straight Connector 76">
              <a:extLst>
                <a:ext uri="{FF2B5EF4-FFF2-40B4-BE49-F238E27FC236}">
                  <a16:creationId xmlns:a16="http://schemas.microsoft.com/office/drawing/2014/main" id="{DE09EA6C-7AC2-47BE-95B8-4D3412867BA5}"/>
                </a:ext>
              </a:extLst>
            </p:cNvPr>
            <p:cNvCxnSpPr>
              <a:cxnSpLocks/>
            </p:cNvCxnSpPr>
            <p:nvPr userDrawn="1"/>
          </p:nvCxnSpPr>
          <p:spPr>
            <a:xfrm flipV="1">
              <a:off x="0" y="1990665"/>
              <a:ext cx="4023360" cy="33894"/>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4974771" y="576943"/>
            <a:ext cx="6449786" cy="2785508"/>
          </a:xfrm>
        </p:spPr>
        <p:txBody>
          <a:bodyPr anchor="b">
            <a:normAutofit/>
          </a:bodyPr>
          <a:lstStyle>
            <a:lvl1pPr algn="l">
              <a:defRPr sz="4800" cap="all" baseline="0">
                <a:solidFill>
                  <a:schemeClr val="tx2"/>
                </a:solidFill>
              </a:defRPr>
            </a:lvl1pPr>
          </a:lstStyle>
          <a:p>
            <a:r>
              <a:rPr lang="en-US" dirty="0"/>
              <a:t>Click to ADD TITLE</a:t>
            </a:r>
          </a:p>
        </p:txBody>
      </p:sp>
      <p:sp>
        <p:nvSpPr>
          <p:cNvPr id="3" name="Subtitle 2">
            <a:extLst>
              <a:ext uri="{FF2B5EF4-FFF2-40B4-BE49-F238E27FC236}">
                <a16:creationId xmlns:a16="http://schemas.microsoft.com/office/drawing/2014/main" id="{EB00591F-8CE8-B626-C81A-6C960B2BAECA}"/>
              </a:ext>
            </a:extLst>
          </p:cNvPr>
          <p:cNvSpPr>
            <a:spLocks noGrp="1"/>
          </p:cNvSpPr>
          <p:nvPr>
            <p:ph type="subTitle" idx="1" hasCustomPrompt="1"/>
          </p:nvPr>
        </p:nvSpPr>
        <p:spPr>
          <a:xfrm>
            <a:off x="4974772" y="3373686"/>
            <a:ext cx="6449785" cy="1029586"/>
          </a:xfrm>
        </p:spPr>
        <p:txBody>
          <a:bodyPr>
            <a:normAutofit/>
          </a:bodyPr>
          <a:lstStyle>
            <a:lvl1pPr marL="0" indent="0" algn="l">
              <a:lnSpc>
                <a:spcPct val="150000"/>
              </a:lnSpc>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92" name="Date Placeholder 3">
            <a:extLst>
              <a:ext uri="{FF2B5EF4-FFF2-40B4-BE49-F238E27FC236}">
                <a16:creationId xmlns:a16="http://schemas.microsoft.com/office/drawing/2014/main" id="{2837477B-3D20-4982-86AF-91100FE408D3}"/>
              </a:ext>
            </a:extLst>
          </p:cNvPr>
          <p:cNvSpPr>
            <a:spLocks noGrp="1"/>
          </p:cNvSpPr>
          <p:nvPr>
            <p:ph type="dt" sz="half" idx="10"/>
          </p:nvPr>
        </p:nvSpPr>
        <p:spPr>
          <a:xfrm>
            <a:off x="7519821" y="6353175"/>
            <a:ext cx="1097280" cy="365125"/>
          </a:xfrm>
        </p:spPr>
        <p:txBody>
          <a:bodyPr/>
          <a:lstStyle>
            <a:lvl1pPr>
              <a:defRPr>
                <a:solidFill>
                  <a:schemeClr val="bg1"/>
                </a:solidFill>
              </a:defRPr>
            </a:lvl1pPr>
          </a:lstStyle>
          <a:p>
            <a:r>
              <a:rPr lang="en-US"/>
              <a:t>12/11/2023</a:t>
            </a:r>
            <a:endParaRPr lang="en-US" dirty="0"/>
          </a:p>
        </p:txBody>
      </p:sp>
      <p:sp>
        <p:nvSpPr>
          <p:cNvPr id="193" name="Footer Placeholder 4">
            <a:extLst>
              <a:ext uri="{FF2B5EF4-FFF2-40B4-BE49-F238E27FC236}">
                <a16:creationId xmlns:a16="http://schemas.microsoft.com/office/drawing/2014/main" id="{B6E38A1E-AF37-4A09-9B69-65397A079362}"/>
              </a:ext>
            </a:extLst>
          </p:cNvPr>
          <p:cNvSpPr>
            <a:spLocks noGrp="1"/>
          </p:cNvSpPr>
          <p:nvPr>
            <p:ph type="ftr" sz="quarter" idx="11"/>
          </p:nvPr>
        </p:nvSpPr>
        <p:spPr>
          <a:xfrm>
            <a:off x="8727198" y="6350000"/>
            <a:ext cx="2286000" cy="365125"/>
          </a:xfrm>
        </p:spPr>
        <p:txBody>
          <a:bodyPr/>
          <a:lstStyle>
            <a:lvl1pPr>
              <a:defRPr>
                <a:solidFill>
                  <a:schemeClr val="bg1"/>
                </a:solidFill>
              </a:defRPr>
            </a:lvl1pPr>
          </a:lstStyle>
          <a:p>
            <a:r>
              <a:rPr lang="en-US"/>
              <a:t>Presentation title</a:t>
            </a:r>
            <a:endParaRPr lang="en-US" dirty="0"/>
          </a:p>
        </p:txBody>
      </p:sp>
      <p:sp>
        <p:nvSpPr>
          <p:cNvPr id="194" name="Slide Number Placeholder 5">
            <a:extLst>
              <a:ext uri="{FF2B5EF4-FFF2-40B4-BE49-F238E27FC236}">
                <a16:creationId xmlns:a16="http://schemas.microsoft.com/office/drawing/2014/main" id="{FB77B535-C760-4E32-8A7E-BF9AD08BBC39}"/>
              </a:ext>
            </a:extLst>
          </p:cNvPr>
          <p:cNvSpPr>
            <a:spLocks noGrp="1"/>
          </p:cNvSpPr>
          <p:nvPr>
            <p:ph type="sldNum" sz="quarter" idx="12"/>
          </p:nvPr>
        </p:nvSpPr>
        <p:spPr>
          <a:xfrm>
            <a:off x="11123295" y="6352847"/>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64770521"/>
      </p:ext>
    </p:extLst>
  </p:cSld>
  <p:clrMapOvr>
    <a:masterClrMapping/>
  </p:clrMapOvr>
  <p:extLst>
    <p:ext uri="{DCECCB84-F9BA-43D5-87BE-67443E8EF086}">
      <p15:sldGuideLst xmlns:p15="http://schemas.microsoft.com/office/powerpoint/2012/main">
        <p15:guide id="1" orient="horz" pos="1080" userDrawn="1">
          <p15:clr>
            <a:srgbClr val="FBAE40"/>
          </p15:clr>
        </p15:guide>
        <p15:guide id="2" orient="horz" pos="2160" userDrawn="1">
          <p15:clr>
            <a:srgbClr val="FBAE40"/>
          </p15:clr>
        </p15:guide>
        <p15:guide id="3" orient="horz" pos="3240" userDrawn="1">
          <p15:clr>
            <a:srgbClr val="FBAE40"/>
          </p15:clr>
        </p15:guide>
        <p15:guide id="4" orient="horz" pos="225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CA106-0FC3-4FE9-9338-4AC3D15608E5}"/>
              </a:ext>
            </a:extLst>
          </p:cNvPr>
          <p:cNvSpPr>
            <a:spLocks noGrp="1"/>
          </p:cNvSpPr>
          <p:nvPr>
            <p:ph type="title" hasCustomPrompt="1"/>
          </p:nvPr>
        </p:nvSpPr>
        <p:spPr>
          <a:xfrm>
            <a:off x="771736" y="896112"/>
            <a:ext cx="9389288" cy="1362456"/>
          </a:xfrm>
        </p:spPr>
        <p:txBody>
          <a:bodyPr anchor="t" anchorCtr="0"/>
          <a:lstStyle>
            <a:lvl1pPr>
              <a:defRPr cap="all" baseline="0">
                <a:solidFill>
                  <a:schemeClr val="accent1"/>
                </a:solidFill>
              </a:defRPr>
            </a:lvl1pPr>
          </a:lstStyle>
          <a:p>
            <a:r>
              <a:rPr lang="en-US" dirty="0"/>
              <a:t>CLICK TO ADD TITLE</a:t>
            </a:r>
          </a:p>
        </p:txBody>
      </p:sp>
      <p:grpSp>
        <p:nvGrpSpPr>
          <p:cNvPr id="5" name="Group 4">
            <a:extLst>
              <a:ext uri="{FF2B5EF4-FFF2-40B4-BE49-F238E27FC236}">
                <a16:creationId xmlns:a16="http://schemas.microsoft.com/office/drawing/2014/main" id="{E88DF45F-9FEA-47BE-AC15-52BE148E1814}"/>
              </a:ext>
              <a:ext uri="{C183D7F6-B498-43B3-948B-1728B52AA6E4}">
                <adec:decorative xmlns:adec="http://schemas.microsoft.com/office/drawing/2017/decorative" val="1"/>
              </a:ext>
            </a:extLst>
          </p:cNvPr>
          <p:cNvGrpSpPr/>
          <p:nvPr userDrawn="1"/>
        </p:nvGrpSpPr>
        <p:grpSpPr>
          <a:xfrm>
            <a:off x="11239499" y="0"/>
            <a:ext cx="1015984" cy="6858000"/>
            <a:chOff x="11239499" y="0"/>
            <a:chExt cx="1015984" cy="6858000"/>
          </a:xfrm>
        </p:grpSpPr>
        <p:sp>
          <p:nvSpPr>
            <p:cNvPr id="8" name="Rectangle 7">
              <a:extLst>
                <a:ext uri="{FF2B5EF4-FFF2-40B4-BE49-F238E27FC236}">
                  <a16:creationId xmlns:a16="http://schemas.microsoft.com/office/drawing/2014/main" id="{9C51E8B0-FB58-4BB5-9CDA-4A1B4DBC5E90}"/>
                </a:ext>
              </a:extLst>
            </p:cNvPr>
            <p:cNvSpPr/>
            <p:nvPr userDrawn="1"/>
          </p:nvSpPr>
          <p:spPr>
            <a:xfrm>
              <a:off x="11240499" y="4828032"/>
              <a:ext cx="1014984" cy="20299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3548A0B2-480B-4F04-B7B5-67A328B174D1}"/>
                </a:ext>
              </a:extLst>
            </p:cNvPr>
            <p:cNvSpPr/>
            <p:nvPr userDrawn="1"/>
          </p:nvSpPr>
          <p:spPr>
            <a:xfrm>
              <a:off x="11240499"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F60A19E0-B2DF-4E35-AD7A-80B5C429C6C1}"/>
                </a:ext>
              </a:extLst>
            </p:cNvPr>
            <p:cNvSpPr/>
            <p:nvPr userDrawn="1"/>
          </p:nvSpPr>
          <p:spPr>
            <a:xfrm>
              <a:off x="11240499"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black and white striped pattern&#10;&#10;Description automatically generated with low confidence">
              <a:extLst>
                <a:ext uri="{FF2B5EF4-FFF2-40B4-BE49-F238E27FC236}">
                  <a16:creationId xmlns:a16="http://schemas.microsoft.com/office/drawing/2014/main" id="{9C1C8F39-77F2-4753-A57A-2FD46715F2A6}"/>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5400000">
              <a:off x="10777681" y="552957"/>
              <a:ext cx="1828800" cy="905164"/>
            </a:xfrm>
            <a:prstGeom prst="rect">
              <a:avLst/>
            </a:prstGeom>
          </p:spPr>
        </p:pic>
        <p:sp>
          <p:nvSpPr>
            <p:cNvPr id="14" name="Rectangle 13">
              <a:extLst>
                <a:ext uri="{FF2B5EF4-FFF2-40B4-BE49-F238E27FC236}">
                  <a16:creationId xmlns:a16="http://schemas.microsoft.com/office/drawing/2014/main" id="{0A6AF7B2-2B49-4313-AA4E-3FD77CF46A04}"/>
                </a:ext>
              </a:extLst>
            </p:cNvPr>
            <p:cNvSpPr/>
            <p:nvPr userDrawn="1"/>
          </p:nvSpPr>
          <p:spPr>
            <a:xfrm>
              <a:off x="11240499"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a:extLst>
                <a:ext uri="{FF2B5EF4-FFF2-40B4-BE49-F238E27FC236}">
                  <a16:creationId xmlns:a16="http://schemas.microsoft.com/office/drawing/2014/main" id="{E9AA5A01-9E59-4C92-9634-32DB51F918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10880040" y="5394960"/>
              <a:ext cx="1828800" cy="914400"/>
            </a:xfrm>
            <a:prstGeom prst="rect">
              <a:avLst/>
            </a:prstGeom>
          </p:spPr>
        </p:pic>
        <p:sp>
          <p:nvSpPr>
            <p:cNvPr id="16" name="Freeform: Shape 15">
              <a:extLst>
                <a:ext uri="{FF2B5EF4-FFF2-40B4-BE49-F238E27FC236}">
                  <a16:creationId xmlns:a16="http://schemas.microsoft.com/office/drawing/2014/main" id="{1D3A8643-F793-41FD-AA08-DC814719C40C}"/>
                </a:ext>
              </a:extLst>
            </p:cNvPr>
            <p:cNvSpPr/>
            <p:nvPr userDrawn="1"/>
          </p:nvSpPr>
          <p:spPr>
            <a:xfrm>
              <a:off x="11250235" y="4949368"/>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31" name="Graphic 30">
              <a:extLst>
                <a:ext uri="{FF2B5EF4-FFF2-40B4-BE49-F238E27FC236}">
                  <a16:creationId xmlns:a16="http://schemas.microsoft.com/office/drawing/2014/main" id="{F50D01F0-AD27-490F-8044-37B2D9E2332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10793035" y="3391083"/>
              <a:ext cx="1828800" cy="914400"/>
            </a:xfrm>
            <a:prstGeom prst="rect">
              <a:avLst/>
            </a:prstGeom>
          </p:spPr>
        </p:pic>
      </p:grpSp>
      <p:sp>
        <p:nvSpPr>
          <p:cNvPr id="32" name="Date Placeholder 3">
            <a:extLst>
              <a:ext uri="{FF2B5EF4-FFF2-40B4-BE49-F238E27FC236}">
                <a16:creationId xmlns:a16="http://schemas.microsoft.com/office/drawing/2014/main" id="{417A4AF6-C906-4001-BDD2-33E116318583}"/>
              </a:ext>
            </a:extLst>
          </p:cNvPr>
          <p:cNvSpPr>
            <a:spLocks noGrp="1"/>
          </p:cNvSpPr>
          <p:nvPr>
            <p:ph type="dt" sz="half" idx="10"/>
          </p:nvPr>
        </p:nvSpPr>
        <p:spPr>
          <a:xfrm>
            <a:off x="771735" y="6353175"/>
            <a:ext cx="1097280" cy="365125"/>
          </a:xfrm>
        </p:spPr>
        <p:txBody>
          <a:bodyPr/>
          <a:lstStyle>
            <a:lvl1pPr>
              <a:defRPr>
                <a:solidFill>
                  <a:schemeClr val="tx1">
                    <a:lumMod val="75000"/>
                    <a:lumOff val="25000"/>
                  </a:schemeClr>
                </a:solidFill>
              </a:defRPr>
            </a:lvl1pPr>
          </a:lstStyle>
          <a:p>
            <a:r>
              <a:rPr lang="en-US"/>
              <a:t>12/11/2023</a:t>
            </a:r>
            <a:endParaRPr lang="en-US" dirty="0"/>
          </a:p>
        </p:txBody>
      </p:sp>
      <p:sp>
        <p:nvSpPr>
          <p:cNvPr id="33" name="Footer Placeholder 4">
            <a:extLst>
              <a:ext uri="{FF2B5EF4-FFF2-40B4-BE49-F238E27FC236}">
                <a16:creationId xmlns:a16="http://schemas.microsoft.com/office/drawing/2014/main" id="{5D94E674-98A0-4C77-80E5-084E3946B242}"/>
              </a:ext>
            </a:extLst>
          </p:cNvPr>
          <p:cNvSpPr>
            <a:spLocks noGrp="1"/>
          </p:cNvSpPr>
          <p:nvPr>
            <p:ph type="ftr" sz="quarter" idx="11"/>
          </p:nvPr>
        </p:nvSpPr>
        <p:spPr>
          <a:xfrm>
            <a:off x="5424487" y="6350000"/>
            <a:ext cx="2286000" cy="365125"/>
          </a:xfrm>
        </p:spPr>
        <p:txBody>
          <a:bodyPr/>
          <a:lstStyle>
            <a:lvl1pPr>
              <a:defRPr>
                <a:solidFill>
                  <a:schemeClr val="tx1">
                    <a:lumMod val="75000"/>
                    <a:lumOff val="25000"/>
                  </a:schemeClr>
                </a:solidFill>
              </a:defRPr>
            </a:lvl1pPr>
          </a:lstStyle>
          <a:p>
            <a:r>
              <a:rPr lang="en-US"/>
              <a:t>Presentation title</a:t>
            </a:r>
            <a:endParaRPr lang="en-US" dirty="0"/>
          </a:p>
        </p:txBody>
      </p:sp>
      <p:sp>
        <p:nvSpPr>
          <p:cNvPr id="34" name="Slide Number Placeholder 5">
            <a:extLst>
              <a:ext uri="{FF2B5EF4-FFF2-40B4-BE49-F238E27FC236}">
                <a16:creationId xmlns:a16="http://schemas.microsoft.com/office/drawing/2014/main" id="{36214990-C58C-4D62-9381-40A242460690}"/>
              </a:ext>
            </a:extLst>
          </p:cNvPr>
          <p:cNvSpPr>
            <a:spLocks noGrp="1"/>
          </p:cNvSpPr>
          <p:nvPr>
            <p:ph type="sldNum" sz="quarter" idx="12"/>
          </p:nvPr>
        </p:nvSpPr>
        <p:spPr>
          <a:xfrm>
            <a:off x="11123295" y="635635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sp>
        <p:nvSpPr>
          <p:cNvPr id="6" name="Content Placeholder 2">
            <a:extLst>
              <a:ext uri="{FF2B5EF4-FFF2-40B4-BE49-F238E27FC236}">
                <a16:creationId xmlns:a16="http://schemas.microsoft.com/office/drawing/2014/main" id="{B135D7B7-20E9-ADCF-4417-B443AF3112FC}"/>
              </a:ext>
            </a:extLst>
          </p:cNvPr>
          <p:cNvSpPr>
            <a:spLocks noGrp="1"/>
          </p:cNvSpPr>
          <p:nvPr>
            <p:ph sz="half" idx="14" hasCustomPrompt="1"/>
          </p:nvPr>
        </p:nvSpPr>
        <p:spPr>
          <a:xfrm>
            <a:off x="771734" y="2590800"/>
            <a:ext cx="4515035" cy="3505200"/>
          </a:xfrm>
        </p:spPr>
        <p:txBody>
          <a:bodyPr>
            <a:normAutofit/>
          </a:bodyPr>
          <a:lstStyle>
            <a:lvl1pPr marL="0" indent="0">
              <a:lnSpc>
                <a:spcPts val="2000"/>
              </a:lnSpc>
              <a:buFont typeface="Arial" panose="020B0604020202020204" pitchFamily="34" charset="0"/>
              <a:buNone/>
              <a:defRPr sz="18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2">
            <a:extLst>
              <a:ext uri="{FF2B5EF4-FFF2-40B4-BE49-F238E27FC236}">
                <a16:creationId xmlns:a16="http://schemas.microsoft.com/office/drawing/2014/main" id="{5D4468C5-0B68-8408-80C5-F8681CA98918}"/>
              </a:ext>
            </a:extLst>
          </p:cNvPr>
          <p:cNvSpPr>
            <a:spLocks noGrp="1"/>
          </p:cNvSpPr>
          <p:nvPr>
            <p:ph sz="half" idx="15" hasCustomPrompt="1"/>
          </p:nvPr>
        </p:nvSpPr>
        <p:spPr>
          <a:xfrm>
            <a:off x="5645989" y="2590800"/>
            <a:ext cx="4515035" cy="3505200"/>
          </a:xfrm>
        </p:spPr>
        <p:txBody>
          <a:bodyPr>
            <a:normAutofit/>
          </a:bodyPr>
          <a:lstStyle>
            <a:lvl1pPr marL="0" indent="0">
              <a:lnSpc>
                <a:spcPts val="2000"/>
              </a:lnSpc>
              <a:buFont typeface="Arial" panose="020B0604020202020204" pitchFamily="34" charset="0"/>
              <a:buNone/>
              <a:defRPr sz="18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88813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accent6">
            <a:lumMod val="60000"/>
            <a:lumOff val="40000"/>
          </a:schemeClr>
        </a:solidFill>
        <a:effectLst/>
      </p:bgPr>
    </p:bg>
    <p:spTree>
      <p:nvGrpSpPr>
        <p:cNvPr id="1" name=""/>
        <p:cNvGrpSpPr/>
        <p:nvPr/>
      </p:nvGrpSpPr>
      <p:grpSpPr>
        <a:xfrm>
          <a:off x="0" y="0"/>
          <a:ext cx="0" cy="0"/>
          <a:chOff x="0" y="0"/>
          <a:chExt cx="0" cy="0"/>
        </a:xfrm>
      </p:grpSpPr>
      <p:pic>
        <p:nvPicPr>
          <p:cNvPr id="26" name="Graphic 25">
            <a:extLst>
              <a:ext uri="{FF2B5EF4-FFF2-40B4-BE49-F238E27FC236}">
                <a16:creationId xmlns:a16="http://schemas.microsoft.com/office/drawing/2014/main" id="{E1BC9BFE-80C0-4DA9-92DB-070C41E412B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8097646">
            <a:off x="403102" y="-983359"/>
            <a:ext cx="2029968" cy="2029968"/>
          </a:xfrm>
          <a:prstGeom prst="rect">
            <a:avLst/>
          </a:prstGeom>
        </p:spPr>
      </p:pic>
      <p:sp>
        <p:nvSpPr>
          <p:cNvPr id="8" name="Rectangle 23">
            <a:extLst>
              <a:ext uri="{FF2B5EF4-FFF2-40B4-BE49-F238E27FC236}">
                <a16:creationId xmlns:a16="http://schemas.microsoft.com/office/drawing/2014/main" id="{F5ED01E4-35BF-4165-86B2-E3BDFD91DEE3}"/>
              </a:ext>
              <a:ext uri="{C183D7F6-B498-43B3-948B-1728B52AA6E4}">
                <adec:decorative xmlns:adec="http://schemas.microsoft.com/office/drawing/2017/decorative" val="1"/>
              </a:ext>
            </a:extLst>
          </p:cNvPr>
          <p:cNvSpPr/>
          <p:nvPr userDrawn="1"/>
        </p:nvSpPr>
        <p:spPr>
          <a:xfrm rot="13508190">
            <a:off x="-1025089" y="458228"/>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B7E6DD28-C71B-4484-973A-D12A2773000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8902533">
            <a:off x="407892" y="1900474"/>
            <a:ext cx="2029968" cy="2029968"/>
          </a:xfrm>
          <a:prstGeom prst="rect">
            <a:avLst/>
          </a:prstGeom>
        </p:spPr>
      </p:pic>
      <p:sp>
        <p:nvSpPr>
          <p:cNvPr id="11" name="Rectangle 23">
            <a:extLst>
              <a:ext uri="{FF2B5EF4-FFF2-40B4-BE49-F238E27FC236}">
                <a16:creationId xmlns:a16="http://schemas.microsoft.com/office/drawing/2014/main" id="{AB403917-256D-4254-A12F-F8BD19470C42}"/>
              </a:ext>
              <a:ext uri="{C183D7F6-B498-43B3-948B-1728B52AA6E4}">
                <adec:decorative xmlns:adec="http://schemas.microsoft.com/office/drawing/2017/decorative" val="1"/>
              </a:ext>
            </a:extLst>
          </p:cNvPr>
          <p:cNvSpPr/>
          <p:nvPr userDrawn="1"/>
        </p:nvSpPr>
        <p:spPr>
          <a:xfrm rot="18900000">
            <a:off x="413443" y="1923515"/>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1">
            <a:extLst>
              <a:ext uri="{FF2B5EF4-FFF2-40B4-BE49-F238E27FC236}">
                <a16:creationId xmlns:a16="http://schemas.microsoft.com/office/drawing/2014/main" id="{EB06A536-5FCB-4761-9EFF-D54BE44B1FD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708786">
            <a:off x="-1021285" y="3355869"/>
            <a:ext cx="2029968" cy="2029968"/>
          </a:xfrm>
          <a:prstGeom prst="rect">
            <a:avLst/>
          </a:prstGeom>
        </p:spPr>
      </p:pic>
      <p:pic>
        <p:nvPicPr>
          <p:cNvPr id="13" name="Graphic 12">
            <a:extLst>
              <a:ext uri="{FF2B5EF4-FFF2-40B4-BE49-F238E27FC236}">
                <a16:creationId xmlns:a16="http://schemas.microsoft.com/office/drawing/2014/main" id="{3B73C61F-3D48-4791-8280-D98D2C01E0C1}"/>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13489227">
            <a:off x="1859807" y="3357927"/>
            <a:ext cx="2029968" cy="2029968"/>
          </a:xfrm>
          <a:prstGeom prst="rect">
            <a:avLst/>
          </a:prstGeom>
        </p:spPr>
      </p:pic>
      <p:grpSp>
        <p:nvGrpSpPr>
          <p:cNvPr id="21" name="Group 20">
            <a:extLst>
              <a:ext uri="{FF2B5EF4-FFF2-40B4-BE49-F238E27FC236}">
                <a16:creationId xmlns:a16="http://schemas.microsoft.com/office/drawing/2014/main" id="{94213EEF-F759-4045-9F53-49C1B4ECED53}"/>
              </a:ext>
              <a:ext uri="{C183D7F6-B498-43B3-948B-1728B52AA6E4}">
                <adec:decorative xmlns:adec="http://schemas.microsoft.com/office/drawing/2017/decorative" val="1"/>
              </a:ext>
            </a:extLst>
          </p:cNvPr>
          <p:cNvGrpSpPr/>
          <p:nvPr userDrawn="1"/>
        </p:nvGrpSpPr>
        <p:grpSpPr>
          <a:xfrm>
            <a:off x="-7411" y="5806395"/>
            <a:ext cx="2870810" cy="1000774"/>
            <a:chOff x="-13699" y="5839164"/>
            <a:chExt cx="2862790" cy="1000774"/>
          </a:xfrm>
        </p:grpSpPr>
        <p:sp>
          <p:nvSpPr>
            <p:cNvPr id="91" name="Freeform: Shape 90">
              <a:extLst>
                <a:ext uri="{FF2B5EF4-FFF2-40B4-BE49-F238E27FC236}">
                  <a16:creationId xmlns:a16="http://schemas.microsoft.com/office/drawing/2014/main" id="{2EA4D38A-6ACD-4296-B454-E5BD7EAC7990}"/>
                </a:ext>
              </a:extLst>
            </p:cNvPr>
            <p:cNvSpPr/>
            <p:nvPr userDrawn="1"/>
          </p:nvSpPr>
          <p:spPr>
            <a:xfrm>
              <a:off x="-13699" y="5839164"/>
              <a:ext cx="2862790" cy="28868"/>
            </a:xfrm>
            <a:custGeom>
              <a:avLst/>
              <a:gdLst>
                <a:gd name="connsiteX0" fmla="*/ 0 w 2862790"/>
                <a:gd name="connsiteY0" fmla="*/ 0 h 28868"/>
                <a:gd name="connsiteX1" fmla="*/ 2862790 w 2862790"/>
                <a:gd name="connsiteY1" fmla="*/ 0 h 28868"/>
                <a:gd name="connsiteX2" fmla="*/ 2833921 w 2862790"/>
                <a:gd name="connsiteY2" fmla="*/ 28868 h 28868"/>
                <a:gd name="connsiteX3" fmla="*/ 28868 w 2862790"/>
                <a:gd name="connsiteY3" fmla="*/ 28868 h 28868"/>
                <a:gd name="connsiteX4" fmla="*/ 0 w 286279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790" h="28868">
                  <a:moveTo>
                    <a:pt x="0" y="0"/>
                  </a:moveTo>
                  <a:lnTo>
                    <a:pt x="2862790" y="0"/>
                  </a:lnTo>
                  <a:lnTo>
                    <a:pt x="2833921"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0" name="Freeform: Shape 89">
              <a:extLst>
                <a:ext uri="{FF2B5EF4-FFF2-40B4-BE49-F238E27FC236}">
                  <a16:creationId xmlns:a16="http://schemas.microsoft.com/office/drawing/2014/main" id="{74E32D04-F635-443B-B642-A509F0473CB5}"/>
                </a:ext>
              </a:extLst>
            </p:cNvPr>
            <p:cNvSpPr/>
            <p:nvPr userDrawn="1"/>
          </p:nvSpPr>
          <p:spPr>
            <a:xfrm>
              <a:off x="47246" y="5900109"/>
              <a:ext cx="2740900" cy="28868"/>
            </a:xfrm>
            <a:custGeom>
              <a:avLst/>
              <a:gdLst>
                <a:gd name="connsiteX0" fmla="*/ 0 w 2740900"/>
                <a:gd name="connsiteY0" fmla="*/ 0 h 28868"/>
                <a:gd name="connsiteX1" fmla="*/ 2740900 w 2740900"/>
                <a:gd name="connsiteY1" fmla="*/ 0 h 28868"/>
                <a:gd name="connsiteX2" fmla="*/ 2712032 w 2740900"/>
                <a:gd name="connsiteY2" fmla="*/ 28868 h 28868"/>
                <a:gd name="connsiteX3" fmla="*/ 28868 w 2740900"/>
                <a:gd name="connsiteY3" fmla="*/ 28868 h 28868"/>
                <a:gd name="connsiteX4" fmla="*/ 0 w 2740900"/>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0900" h="28868">
                  <a:moveTo>
                    <a:pt x="0" y="0"/>
                  </a:moveTo>
                  <a:lnTo>
                    <a:pt x="2740900" y="0"/>
                  </a:lnTo>
                  <a:lnTo>
                    <a:pt x="2712032"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9" name="Freeform: Shape 88">
              <a:extLst>
                <a:ext uri="{FF2B5EF4-FFF2-40B4-BE49-F238E27FC236}">
                  <a16:creationId xmlns:a16="http://schemas.microsoft.com/office/drawing/2014/main" id="{C95F7659-0C0B-4798-8392-E6B36B62DEA4}"/>
                </a:ext>
              </a:extLst>
            </p:cNvPr>
            <p:cNvSpPr/>
            <p:nvPr userDrawn="1"/>
          </p:nvSpPr>
          <p:spPr>
            <a:xfrm>
              <a:off x="108992" y="5960251"/>
              <a:ext cx="2619012" cy="29671"/>
            </a:xfrm>
            <a:custGeom>
              <a:avLst/>
              <a:gdLst>
                <a:gd name="connsiteX0" fmla="*/ 0 w 2619012"/>
                <a:gd name="connsiteY0" fmla="*/ 0 h 29671"/>
                <a:gd name="connsiteX1" fmla="*/ 2619012 w 2619012"/>
                <a:gd name="connsiteY1" fmla="*/ 0 h 29671"/>
                <a:gd name="connsiteX2" fmla="*/ 2590143 w 2619012"/>
                <a:gd name="connsiteY2" fmla="*/ 28868 h 29671"/>
                <a:gd name="connsiteX3" fmla="*/ 28067 w 2619012"/>
                <a:gd name="connsiteY3" fmla="*/ 29671 h 29671"/>
                <a:gd name="connsiteX4" fmla="*/ 28869 w 2619012"/>
                <a:gd name="connsiteY4" fmla="*/ 28869 h 29671"/>
                <a:gd name="connsiteX5" fmla="*/ 0 w 2619012"/>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9012" h="29671">
                  <a:moveTo>
                    <a:pt x="0" y="0"/>
                  </a:moveTo>
                  <a:lnTo>
                    <a:pt x="2619012" y="0"/>
                  </a:lnTo>
                  <a:lnTo>
                    <a:pt x="2590143" y="28868"/>
                  </a:lnTo>
                  <a:lnTo>
                    <a:pt x="28067" y="29671"/>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8" name="Freeform: Shape 87">
              <a:extLst>
                <a:ext uri="{FF2B5EF4-FFF2-40B4-BE49-F238E27FC236}">
                  <a16:creationId xmlns:a16="http://schemas.microsoft.com/office/drawing/2014/main" id="{ABB69ABA-A9D2-4649-A1AB-E12AA2D2C8E7}"/>
                </a:ext>
              </a:extLst>
            </p:cNvPr>
            <p:cNvSpPr/>
            <p:nvPr userDrawn="1"/>
          </p:nvSpPr>
          <p:spPr>
            <a:xfrm>
              <a:off x="169937" y="6021196"/>
              <a:ext cx="2497122" cy="29670"/>
            </a:xfrm>
            <a:custGeom>
              <a:avLst/>
              <a:gdLst>
                <a:gd name="connsiteX0" fmla="*/ 0 w 2497122"/>
                <a:gd name="connsiteY0" fmla="*/ 0 h 29670"/>
                <a:gd name="connsiteX1" fmla="*/ 2497122 w 2497122"/>
                <a:gd name="connsiteY1" fmla="*/ 0 h 29670"/>
                <a:gd name="connsiteX2" fmla="*/ 2468254 w 2497122"/>
                <a:gd name="connsiteY2" fmla="*/ 28868 h 29670"/>
                <a:gd name="connsiteX3" fmla="*/ 28066 w 2497122"/>
                <a:gd name="connsiteY3" fmla="*/ 29670 h 29670"/>
                <a:gd name="connsiteX4" fmla="*/ 28868 w 2497122"/>
                <a:gd name="connsiteY4" fmla="*/ 28868 h 29670"/>
                <a:gd name="connsiteX5" fmla="*/ 0 w 2497122"/>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7122" h="29670">
                  <a:moveTo>
                    <a:pt x="0" y="0"/>
                  </a:moveTo>
                  <a:lnTo>
                    <a:pt x="2497122" y="0"/>
                  </a:lnTo>
                  <a:lnTo>
                    <a:pt x="2468254"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7" name="Freeform: Shape 86">
              <a:extLst>
                <a:ext uri="{FF2B5EF4-FFF2-40B4-BE49-F238E27FC236}">
                  <a16:creationId xmlns:a16="http://schemas.microsoft.com/office/drawing/2014/main" id="{8B88CE23-E34F-470C-8C56-46C08322365F}"/>
                </a:ext>
              </a:extLst>
            </p:cNvPr>
            <p:cNvSpPr/>
            <p:nvPr userDrawn="1"/>
          </p:nvSpPr>
          <p:spPr>
            <a:xfrm>
              <a:off x="229279" y="6082140"/>
              <a:ext cx="2376837" cy="28869"/>
            </a:xfrm>
            <a:custGeom>
              <a:avLst/>
              <a:gdLst>
                <a:gd name="connsiteX0" fmla="*/ 0 w 2376837"/>
                <a:gd name="connsiteY0" fmla="*/ 0 h 28869"/>
                <a:gd name="connsiteX1" fmla="*/ 2376837 w 2376837"/>
                <a:gd name="connsiteY1" fmla="*/ 0 h 28869"/>
                <a:gd name="connsiteX2" fmla="*/ 2347968 w 2376837"/>
                <a:gd name="connsiteY2" fmla="*/ 28868 h 28869"/>
                <a:gd name="connsiteX3" fmla="*/ 28868 w 2376837"/>
                <a:gd name="connsiteY3" fmla="*/ 28869 h 28869"/>
                <a:gd name="connsiteX4" fmla="*/ 0 w 2376837"/>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837" h="28869">
                  <a:moveTo>
                    <a:pt x="0" y="0"/>
                  </a:moveTo>
                  <a:lnTo>
                    <a:pt x="2376837" y="0"/>
                  </a:lnTo>
                  <a:lnTo>
                    <a:pt x="2347968"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6" name="Freeform: Shape 85">
              <a:extLst>
                <a:ext uri="{FF2B5EF4-FFF2-40B4-BE49-F238E27FC236}">
                  <a16:creationId xmlns:a16="http://schemas.microsoft.com/office/drawing/2014/main" id="{75BCEDE2-961E-42E0-AF9C-3D070C974007}"/>
                </a:ext>
              </a:extLst>
            </p:cNvPr>
            <p:cNvSpPr/>
            <p:nvPr userDrawn="1"/>
          </p:nvSpPr>
          <p:spPr>
            <a:xfrm>
              <a:off x="290222" y="6143085"/>
              <a:ext cx="2254948" cy="28868"/>
            </a:xfrm>
            <a:custGeom>
              <a:avLst/>
              <a:gdLst>
                <a:gd name="connsiteX0" fmla="*/ 0 w 2254948"/>
                <a:gd name="connsiteY0" fmla="*/ 0 h 28868"/>
                <a:gd name="connsiteX1" fmla="*/ 2254948 w 2254948"/>
                <a:gd name="connsiteY1" fmla="*/ 0 h 28868"/>
                <a:gd name="connsiteX2" fmla="*/ 2226080 w 2254948"/>
                <a:gd name="connsiteY2" fmla="*/ 28868 h 28868"/>
                <a:gd name="connsiteX3" fmla="*/ 28868 w 2254948"/>
                <a:gd name="connsiteY3" fmla="*/ 28868 h 28868"/>
                <a:gd name="connsiteX4" fmla="*/ 0 w 2254948"/>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4948" h="28868">
                  <a:moveTo>
                    <a:pt x="0" y="0"/>
                  </a:moveTo>
                  <a:lnTo>
                    <a:pt x="2254948" y="0"/>
                  </a:lnTo>
                  <a:lnTo>
                    <a:pt x="2226080"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5" name="Freeform: Shape 84">
              <a:extLst>
                <a:ext uri="{FF2B5EF4-FFF2-40B4-BE49-F238E27FC236}">
                  <a16:creationId xmlns:a16="http://schemas.microsoft.com/office/drawing/2014/main" id="{FB930397-7A2A-4C50-9EC9-7E3107D065D2}"/>
                </a:ext>
              </a:extLst>
            </p:cNvPr>
            <p:cNvSpPr/>
            <p:nvPr userDrawn="1"/>
          </p:nvSpPr>
          <p:spPr>
            <a:xfrm>
              <a:off x="351970" y="6203227"/>
              <a:ext cx="2133059" cy="29671"/>
            </a:xfrm>
            <a:custGeom>
              <a:avLst/>
              <a:gdLst>
                <a:gd name="connsiteX0" fmla="*/ 2133059 w 2133059"/>
                <a:gd name="connsiteY0" fmla="*/ 0 h 29671"/>
                <a:gd name="connsiteX1" fmla="*/ 2104190 w 2133059"/>
                <a:gd name="connsiteY1" fmla="*/ 28869 h 29671"/>
                <a:gd name="connsiteX2" fmla="*/ 28066 w 2133059"/>
                <a:gd name="connsiteY2" fmla="*/ 29671 h 29671"/>
                <a:gd name="connsiteX3" fmla="*/ 28868 w 2133059"/>
                <a:gd name="connsiteY3" fmla="*/ 28869 h 29671"/>
                <a:gd name="connsiteX4" fmla="*/ 0 w 2133059"/>
                <a:gd name="connsiteY4" fmla="*/ 1 h 29671"/>
                <a:gd name="connsiteX5" fmla="*/ 2133059 w 2133059"/>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3059" h="29671">
                  <a:moveTo>
                    <a:pt x="2133059" y="0"/>
                  </a:moveTo>
                  <a:lnTo>
                    <a:pt x="2104190" y="28869"/>
                  </a:lnTo>
                  <a:lnTo>
                    <a:pt x="28066" y="29671"/>
                  </a:lnTo>
                  <a:lnTo>
                    <a:pt x="28868" y="28869"/>
                  </a:lnTo>
                  <a:lnTo>
                    <a:pt x="0" y="1"/>
                  </a:lnTo>
                  <a:lnTo>
                    <a:pt x="213305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4" name="Freeform: Shape 83">
              <a:extLst>
                <a:ext uri="{FF2B5EF4-FFF2-40B4-BE49-F238E27FC236}">
                  <a16:creationId xmlns:a16="http://schemas.microsoft.com/office/drawing/2014/main" id="{8CA98174-D81B-4241-92F9-D0D2028FFEA9}"/>
                </a:ext>
              </a:extLst>
            </p:cNvPr>
            <p:cNvSpPr/>
            <p:nvPr userDrawn="1"/>
          </p:nvSpPr>
          <p:spPr>
            <a:xfrm>
              <a:off x="411310" y="6264172"/>
              <a:ext cx="2012774" cy="28868"/>
            </a:xfrm>
            <a:custGeom>
              <a:avLst/>
              <a:gdLst>
                <a:gd name="connsiteX0" fmla="*/ 0 w 2012774"/>
                <a:gd name="connsiteY0" fmla="*/ 0 h 28868"/>
                <a:gd name="connsiteX1" fmla="*/ 2012774 w 2012774"/>
                <a:gd name="connsiteY1" fmla="*/ 0 h 28868"/>
                <a:gd name="connsiteX2" fmla="*/ 1983905 w 2012774"/>
                <a:gd name="connsiteY2" fmla="*/ 28868 h 28868"/>
                <a:gd name="connsiteX3" fmla="*/ 28868 w 2012774"/>
                <a:gd name="connsiteY3" fmla="*/ 28868 h 28868"/>
                <a:gd name="connsiteX4" fmla="*/ 0 w 201277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2774" h="28868">
                  <a:moveTo>
                    <a:pt x="0" y="0"/>
                  </a:moveTo>
                  <a:lnTo>
                    <a:pt x="2012774" y="0"/>
                  </a:lnTo>
                  <a:lnTo>
                    <a:pt x="1983905"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3" name="Freeform: Shape 82">
              <a:extLst>
                <a:ext uri="{FF2B5EF4-FFF2-40B4-BE49-F238E27FC236}">
                  <a16:creationId xmlns:a16="http://schemas.microsoft.com/office/drawing/2014/main" id="{E4CE4FB8-5E60-4288-B2FA-CF9316ED449F}"/>
                </a:ext>
              </a:extLst>
            </p:cNvPr>
            <p:cNvSpPr/>
            <p:nvPr userDrawn="1"/>
          </p:nvSpPr>
          <p:spPr>
            <a:xfrm>
              <a:off x="472255" y="6325117"/>
              <a:ext cx="1890884" cy="28868"/>
            </a:xfrm>
            <a:custGeom>
              <a:avLst/>
              <a:gdLst>
                <a:gd name="connsiteX0" fmla="*/ 0 w 1890884"/>
                <a:gd name="connsiteY0" fmla="*/ 0 h 28868"/>
                <a:gd name="connsiteX1" fmla="*/ 1890884 w 1890884"/>
                <a:gd name="connsiteY1" fmla="*/ 0 h 28868"/>
                <a:gd name="connsiteX2" fmla="*/ 1862016 w 1890884"/>
                <a:gd name="connsiteY2" fmla="*/ 28868 h 28868"/>
                <a:gd name="connsiteX3" fmla="*/ 28868 w 1890884"/>
                <a:gd name="connsiteY3" fmla="*/ 28868 h 28868"/>
                <a:gd name="connsiteX4" fmla="*/ 0 w 1890884"/>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884" h="28868">
                  <a:moveTo>
                    <a:pt x="0" y="0"/>
                  </a:moveTo>
                  <a:lnTo>
                    <a:pt x="1890884" y="0"/>
                  </a:lnTo>
                  <a:lnTo>
                    <a:pt x="1862016"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2" name="Freeform: Shape 81">
              <a:extLst>
                <a:ext uri="{FF2B5EF4-FFF2-40B4-BE49-F238E27FC236}">
                  <a16:creationId xmlns:a16="http://schemas.microsoft.com/office/drawing/2014/main" id="{6F69FE5C-0AF0-42F6-A721-9E2244C967AA}"/>
                </a:ext>
              </a:extLst>
            </p:cNvPr>
            <p:cNvSpPr/>
            <p:nvPr userDrawn="1"/>
          </p:nvSpPr>
          <p:spPr>
            <a:xfrm>
              <a:off x="533199" y="6386061"/>
              <a:ext cx="1768996" cy="28869"/>
            </a:xfrm>
            <a:custGeom>
              <a:avLst/>
              <a:gdLst>
                <a:gd name="connsiteX0" fmla="*/ 0 w 1768996"/>
                <a:gd name="connsiteY0" fmla="*/ 0 h 28869"/>
                <a:gd name="connsiteX1" fmla="*/ 1768996 w 1768996"/>
                <a:gd name="connsiteY1" fmla="*/ 0 h 28869"/>
                <a:gd name="connsiteX2" fmla="*/ 1740128 w 1768996"/>
                <a:gd name="connsiteY2" fmla="*/ 28868 h 28869"/>
                <a:gd name="connsiteX3" fmla="*/ 28869 w 1768996"/>
                <a:gd name="connsiteY3" fmla="*/ 28869 h 28869"/>
                <a:gd name="connsiteX4" fmla="*/ 0 w 1768996"/>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996" h="28869">
                  <a:moveTo>
                    <a:pt x="0" y="0"/>
                  </a:moveTo>
                  <a:lnTo>
                    <a:pt x="1768996" y="0"/>
                  </a:lnTo>
                  <a:lnTo>
                    <a:pt x="1740128"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1" name="Freeform: Shape 80">
              <a:extLst>
                <a:ext uri="{FF2B5EF4-FFF2-40B4-BE49-F238E27FC236}">
                  <a16:creationId xmlns:a16="http://schemas.microsoft.com/office/drawing/2014/main" id="{E8311083-D41B-4770-B6A9-AFA83AAF2885}"/>
                </a:ext>
              </a:extLst>
            </p:cNvPr>
            <p:cNvSpPr/>
            <p:nvPr userDrawn="1"/>
          </p:nvSpPr>
          <p:spPr>
            <a:xfrm>
              <a:off x="594946" y="6446204"/>
              <a:ext cx="1647106" cy="29670"/>
            </a:xfrm>
            <a:custGeom>
              <a:avLst/>
              <a:gdLst>
                <a:gd name="connsiteX0" fmla="*/ 0 w 1647106"/>
                <a:gd name="connsiteY0" fmla="*/ 0 h 29670"/>
                <a:gd name="connsiteX1" fmla="*/ 1647106 w 1647106"/>
                <a:gd name="connsiteY1" fmla="*/ 0 h 29670"/>
                <a:gd name="connsiteX2" fmla="*/ 1618238 w 1647106"/>
                <a:gd name="connsiteY2" fmla="*/ 28868 h 29670"/>
                <a:gd name="connsiteX3" fmla="*/ 28066 w 1647106"/>
                <a:gd name="connsiteY3" fmla="*/ 29670 h 29670"/>
                <a:gd name="connsiteX4" fmla="*/ 28868 w 1647106"/>
                <a:gd name="connsiteY4" fmla="*/ 28868 h 29670"/>
                <a:gd name="connsiteX5" fmla="*/ 0 w 1647106"/>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7106" h="29670">
                  <a:moveTo>
                    <a:pt x="0" y="0"/>
                  </a:moveTo>
                  <a:lnTo>
                    <a:pt x="1647106" y="0"/>
                  </a:lnTo>
                  <a:lnTo>
                    <a:pt x="1618238"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0" name="Freeform: Shape 79">
              <a:extLst>
                <a:ext uri="{FF2B5EF4-FFF2-40B4-BE49-F238E27FC236}">
                  <a16:creationId xmlns:a16="http://schemas.microsoft.com/office/drawing/2014/main" id="{730A62EE-9416-445D-B0B2-018F008614B8}"/>
                </a:ext>
              </a:extLst>
            </p:cNvPr>
            <p:cNvSpPr/>
            <p:nvPr userDrawn="1"/>
          </p:nvSpPr>
          <p:spPr>
            <a:xfrm>
              <a:off x="654287" y="6507148"/>
              <a:ext cx="1526821" cy="28869"/>
            </a:xfrm>
            <a:custGeom>
              <a:avLst/>
              <a:gdLst>
                <a:gd name="connsiteX0" fmla="*/ 0 w 1526821"/>
                <a:gd name="connsiteY0" fmla="*/ 0 h 28869"/>
                <a:gd name="connsiteX1" fmla="*/ 1526821 w 1526821"/>
                <a:gd name="connsiteY1" fmla="*/ 0 h 28869"/>
                <a:gd name="connsiteX2" fmla="*/ 1497952 w 1526821"/>
                <a:gd name="connsiteY2" fmla="*/ 28868 h 28869"/>
                <a:gd name="connsiteX3" fmla="*/ 28868 w 1526821"/>
                <a:gd name="connsiteY3" fmla="*/ 28869 h 28869"/>
                <a:gd name="connsiteX4" fmla="*/ 0 w 1526821"/>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821" h="28869">
                  <a:moveTo>
                    <a:pt x="0" y="0"/>
                  </a:moveTo>
                  <a:lnTo>
                    <a:pt x="1526821" y="0"/>
                  </a:lnTo>
                  <a:lnTo>
                    <a:pt x="1497952" y="28868"/>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9" name="Freeform: Shape 78">
              <a:extLst>
                <a:ext uri="{FF2B5EF4-FFF2-40B4-BE49-F238E27FC236}">
                  <a16:creationId xmlns:a16="http://schemas.microsoft.com/office/drawing/2014/main" id="{4A92E211-EBEF-4E62-97FD-46ECC42436DF}"/>
                </a:ext>
              </a:extLst>
            </p:cNvPr>
            <p:cNvSpPr/>
            <p:nvPr userDrawn="1"/>
          </p:nvSpPr>
          <p:spPr>
            <a:xfrm>
              <a:off x="715231" y="6568093"/>
              <a:ext cx="1404932" cy="28868"/>
            </a:xfrm>
            <a:custGeom>
              <a:avLst/>
              <a:gdLst>
                <a:gd name="connsiteX0" fmla="*/ 0 w 1404932"/>
                <a:gd name="connsiteY0" fmla="*/ 0 h 28868"/>
                <a:gd name="connsiteX1" fmla="*/ 1404932 w 1404932"/>
                <a:gd name="connsiteY1" fmla="*/ 0 h 28868"/>
                <a:gd name="connsiteX2" fmla="*/ 1376064 w 1404932"/>
                <a:gd name="connsiteY2" fmla="*/ 28868 h 28868"/>
                <a:gd name="connsiteX3" fmla="*/ 28868 w 1404932"/>
                <a:gd name="connsiteY3" fmla="*/ 28868 h 28868"/>
                <a:gd name="connsiteX4" fmla="*/ 0 w 1404932"/>
                <a:gd name="connsiteY4" fmla="*/ 0 h 28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4932" h="28868">
                  <a:moveTo>
                    <a:pt x="0" y="0"/>
                  </a:moveTo>
                  <a:lnTo>
                    <a:pt x="1404932" y="0"/>
                  </a:lnTo>
                  <a:lnTo>
                    <a:pt x="1376064" y="28868"/>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8" name="Freeform: Shape 77">
              <a:extLst>
                <a:ext uri="{FF2B5EF4-FFF2-40B4-BE49-F238E27FC236}">
                  <a16:creationId xmlns:a16="http://schemas.microsoft.com/office/drawing/2014/main" id="{CC8A63A1-564C-478A-B490-96E1C76014CC}"/>
                </a:ext>
              </a:extLst>
            </p:cNvPr>
            <p:cNvSpPr/>
            <p:nvPr userDrawn="1"/>
          </p:nvSpPr>
          <p:spPr>
            <a:xfrm>
              <a:off x="776977" y="6628235"/>
              <a:ext cx="1283044" cy="29671"/>
            </a:xfrm>
            <a:custGeom>
              <a:avLst/>
              <a:gdLst>
                <a:gd name="connsiteX0" fmla="*/ 1283044 w 1283044"/>
                <a:gd name="connsiteY0" fmla="*/ 0 h 29671"/>
                <a:gd name="connsiteX1" fmla="*/ 1254175 w 1283044"/>
                <a:gd name="connsiteY1" fmla="*/ 28869 h 29671"/>
                <a:gd name="connsiteX2" fmla="*/ 28067 w 1283044"/>
                <a:gd name="connsiteY2" fmla="*/ 29671 h 29671"/>
                <a:gd name="connsiteX3" fmla="*/ 28869 w 1283044"/>
                <a:gd name="connsiteY3" fmla="*/ 28869 h 29671"/>
                <a:gd name="connsiteX4" fmla="*/ 0 w 1283044"/>
                <a:gd name="connsiteY4" fmla="*/ 1 h 29671"/>
                <a:gd name="connsiteX5" fmla="*/ 1283044 w 1283044"/>
                <a:gd name="connsiteY5" fmla="*/ 0 h 2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044" h="29671">
                  <a:moveTo>
                    <a:pt x="1283044" y="0"/>
                  </a:moveTo>
                  <a:lnTo>
                    <a:pt x="1254175" y="28869"/>
                  </a:lnTo>
                  <a:lnTo>
                    <a:pt x="28067" y="29671"/>
                  </a:lnTo>
                  <a:lnTo>
                    <a:pt x="28869" y="28869"/>
                  </a:lnTo>
                  <a:lnTo>
                    <a:pt x="0" y="1"/>
                  </a:lnTo>
                  <a:lnTo>
                    <a:pt x="128304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4162FC41-462F-4E99-AACA-F5B9C804FB14}"/>
                </a:ext>
              </a:extLst>
            </p:cNvPr>
            <p:cNvSpPr/>
            <p:nvPr userDrawn="1"/>
          </p:nvSpPr>
          <p:spPr>
            <a:xfrm>
              <a:off x="837922" y="6689180"/>
              <a:ext cx="1161154" cy="29670"/>
            </a:xfrm>
            <a:custGeom>
              <a:avLst/>
              <a:gdLst>
                <a:gd name="connsiteX0" fmla="*/ 0 w 1161154"/>
                <a:gd name="connsiteY0" fmla="*/ 0 h 29670"/>
                <a:gd name="connsiteX1" fmla="*/ 1161154 w 1161154"/>
                <a:gd name="connsiteY1" fmla="*/ 0 h 29670"/>
                <a:gd name="connsiteX2" fmla="*/ 1132285 w 1161154"/>
                <a:gd name="connsiteY2" fmla="*/ 28868 h 29670"/>
                <a:gd name="connsiteX3" fmla="*/ 28066 w 1161154"/>
                <a:gd name="connsiteY3" fmla="*/ 29670 h 29670"/>
                <a:gd name="connsiteX4" fmla="*/ 28868 w 1161154"/>
                <a:gd name="connsiteY4" fmla="*/ 28868 h 29670"/>
                <a:gd name="connsiteX5" fmla="*/ 0 w 1161154"/>
                <a:gd name="connsiteY5" fmla="*/ 0 h 29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154" h="29670">
                  <a:moveTo>
                    <a:pt x="0" y="0"/>
                  </a:moveTo>
                  <a:lnTo>
                    <a:pt x="1161154" y="0"/>
                  </a:lnTo>
                  <a:lnTo>
                    <a:pt x="1132285" y="28868"/>
                  </a:lnTo>
                  <a:lnTo>
                    <a:pt x="28066" y="29670"/>
                  </a:lnTo>
                  <a:lnTo>
                    <a:pt x="28868" y="288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6" name="Freeform: Shape 75">
              <a:extLst>
                <a:ext uri="{FF2B5EF4-FFF2-40B4-BE49-F238E27FC236}">
                  <a16:creationId xmlns:a16="http://schemas.microsoft.com/office/drawing/2014/main" id="{1F9B61AC-B03D-4064-9DE6-9818F53F333C}"/>
                </a:ext>
              </a:extLst>
            </p:cNvPr>
            <p:cNvSpPr/>
            <p:nvPr userDrawn="1"/>
          </p:nvSpPr>
          <p:spPr>
            <a:xfrm>
              <a:off x="897263" y="6750124"/>
              <a:ext cx="1040868" cy="28869"/>
            </a:xfrm>
            <a:custGeom>
              <a:avLst/>
              <a:gdLst>
                <a:gd name="connsiteX0" fmla="*/ 0 w 1040868"/>
                <a:gd name="connsiteY0" fmla="*/ 0 h 28869"/>
                <a:gd name="connsiteX1" fmla="*/ 1040868 w 1040868"/>
                <a:gd name="connsiteY1" fmla="*/ 0 h 28869"/>
                <a:gd name="connsiteX2" fmla="*/ 1012000 w 1040868"/>
                <a:gd name="connsiteY2" fmla="*/ 28869 h 28869"/>
                <a:gd name="connsiteX3" fmla="*/ 28868 w 1040868"/>
                <a:gd name="connsiteY3" fmla="*/ 28869 h 28869"/>
                <a:gd name="connsiteX4" fmla="*/ 0 w 1040868"/>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0868" h="28869">
                  <a:moveTo>
                    <a:pt x="0" y="0"/>
                  </a:moveTo>
                  <a:lnTo>
                    <a:pt x="1040868" y="0"/>
                  </a:lnTo>
                  <a:lnTo>
                    <a:pt x="1012000" y="28869"/>
                  </a:lnTo>
                  <a:lnTo>
                    <a:pt x="28868"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3" name="Freeform: Shape 72">
              <a:extLst>
                <a:ext uri="{FF2B5EF4-FFF2-40B4-BE49-F238E27FC236}">
                  <a16:creationId xmlns:a16="http://schemas.microsoft.com/office/drawing/2014/main" id="{C104BA00-790F-438D-AC93-117E23CF2099}"/>
                </a:ext>
              </a:extLst>
            </p:cNvPr>
            <p:cNvSpPr/>
            <p:nvPr userDrawn="1"/>
          </p:nvSpPr>
          <p:spPr>
            <a:xfrm>
              <a:off x="958207" y="6811069"/>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101" name="Freeform: Shape 100">
            <a:extLst>
              <a:ext uri="{FF2B5EF4-FFF2-40B4-BE49-F238E27FC236}">
                <a16:creationId xmlns:a16="http://schemas.microsoft.com/office/drawing/2014/main" id="{788A3CD7-1915-41CF-9FB5-E6FEDCA8F19C}"/>
              </a:ext>
              <a:ext uri="{C183D7F6-B498-43B3-948B-1728B52AA6E4}">
                <adec:decorative xmlns:adec="http://schemas.microsoft.com/office/drawing/2017/decorative" val="1"/>
              </a:ext>
            </a:extLst>
          </p:cNvPr>
          <p:cNvSpPr/>
          <p:nvPr userDrawn="1"/>
        </p:nvSpPr>
        <p:spPr>
          <a:xfrm>
            <a:off x="1793659" y="5801762"/>
            <a:ext cx="1075475" cy="1058335"/>
          </a:xfrm>
          <a:custGeom>
            <a:avLst/>
            <a:gdLst>
              <a:gd name="connsiteX0" fmla="*/ 1062720 w 1062720"/>
              <a:gd name="connsiteY0" fmla="*/ 0 h 1062720"/>
              <a:gd name="connsiteX1" fmla="*/ 1062720 w 1062720"/>
              <a:gd name="connsiteY1" fmla="*/ 1062720 h 1062720"/>
              <a:gd name="connsiteX2" fmla="*/ 0 w 1062720"/>
              <a:gd name="connsiteY2" fmla="*/ 1062720 h 1062720"/>
              <a:gd name="connsiteX3" fmla="*/ 1062720 w 1062720"/>
              <a:gd name="connsiteY3" fmla="*/ 0 h 1062720"/>
            </a:gdLst>
            <a:ahLst/>
            <a:cxnLst>
              <a:cxn ang="0">
                <a:pos x="connsiteX0" y="connsiteY0"/>
              </a:cxn>
              <a:cxn ang="0">
                <a:pos x="connsiteX1" y="connsiteY1"/>
              </a:cxn>
              <a:cxn ang="0">
                <a:pos x="connsiteX2" y="connsiteY2"/>
              </a:cxn>
              <a:cxn ang="0">
                <a:pos x="connsiteX3" y="connsiteY3"/>
              </a:cxn>
            </a:cxnLst>
            <a:rect l="l" t="t" r="r" b="b"/>
            <a:pathLst>
              <a:path w="1062720" h="1062720">
                <a:moveTo>
                  <a:pt x="1062720" y="0"/>
                </a:moveTo>
                <a:lnTo>
                  <a:pt x="1062720" y="1062720"/>
                </a:lnTo>
                <a:lnTo>
                  <a:pt x="0" y="1062720"/>
                </a:lnTo>
                <a:lnTo>
                  <a:pt x="106272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3" name="Freeform: Shape 162">
            <a:extLst>
              <a:ext uri="{FF2B5EF4-FFF2-40B4-BE49-F238E27FC236}">
                <a16:creationId xmlns:a16="http://schemas.microsoft.com/office/drawing/2014/main" id="{FEE07693-1822-40D4-88A4-0F663C787D7E}"/>
              </a:ext>
              <a:ext uri="{C183D7F6-B498-43B3-948B-1728B52AA6E4}">
                <adec:decorative xmlns:adec="http://schemas.microsoft.com/office/drawing/2017/decorative" val="1"/>
              </a:ext>
            </a:extLst>
          </p:cNvPr>
          <p:cNvSpPr/>
          <p:nvPr userDrawn="1"/>
        </p:nvSpPr>
        <p:spPr>
          <a:xfrm>
            <a:off x="1035546" y="6829131"/>
            <a:ext cx="918980" cy="28869"/>
          </a:xfrm>
          <a:custGeom>
            <a:avLst/>
            <a:gdLst>
              <a:gd name="connsiteX0" fmla="*/ 0 w 918980"/>
              <a:gd name="connsiteY0" fmla="*/ 0 h 28869"/>
              <a:gd name="connsiteX1" fmla="*/ 918980 w 918980"/>
              <a:gd name="connsiteY1" fmla="*/ 0 h 28869"/>
              <a:gd name="connsiteX2" fmla="*/ 890112 w 918980"/>
              <a:gd name="connsiteY2" fmla="*/ 28868 h 28869"/>
              <a:gd name="connsiteX3" fmla="*/ 28869 w 918980"/>
              <a:gd name="connsiteY3" fmla="*/ 28869 h 28869"/>
              <a:gd name="connsiteX4" fmla="*/ 0 w 918980"/>
              <a:gd name="connsiteY4" fmla="*/ 0 h 288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980" h="28869">
                <a:moveTo>
                  <a:pt x="0" y="0"/>
                </a:moveTo>
                <a:lnTo>
                  <a:pt x="918980" y="0"/>
                </a:lnTo>
                <a:lnTo>
                  <a:pt x="890112" y="28868"/>
                </a:lnTo>
                <a:lnTo>
                  <a:pt x="28869" y="2886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Title 1">
            <a:extLst>
              <a:ext uri="{FF2B5EF4-FFF2-40B4-BE49-F238E27FC236}">
                <a16:creationId xmlns:a16="http://schemas.microsoft.com/office/drawing/2014/main" id="{C8142DAF-BE54-C239-5685-89D55E027E4E}"/>
              </a:ext>
            </a:extLst>
          </p:cNvPr>
          <p:cNvSpPr>
            <a:spLocks noGrp="1"/>
          </p:cNvSpPr>
          <p:nvPr>
            <p:ph type="title" hasCustomPrompt="1"/>
          </p:nvPr>
        </p:nvSpPr>
        <p:spPr>
          <a:xfrm>
            <a:off x="3520440" y="896111"/>
            <a:ext cx="7889768" cy="2039341"/>
          </a:xfrm>
        </p:spPr>
        <p:txBody>
          <a:bodyPr anchor="t" anchorCtr="0"/>
          <a:lstStyle>
            <a:lvl1pPr>
              <a:defRPr cap="all" baseline="0">
                <a:solidFill>
                  <a:schemeClr val="accent1"/>
                </a:solidFill>
              </a:defRPr>
            </a:lvl1pPr>
          </a:lstStyle>
          <a:p>
            <a:r>
              <a:rPr lang="en-US" dirty="0"/>
              <a:t>CLICK TO ADD TITLE</a:t>
            </a:r>
          </a:p>
        </p:txBody>
      </p:sp>
      <p:sp>
        <p:nvSpPr>
          <p:cNvPr id="10" name="Content Placeholder 2">
            <a:extLst>
              <a:ext uri="{FF2B5EF4-FFF2-40B4-BE49-F238E27FC236}">
                <a16:creationId xmlns:a16="http://schemas.microsoft.com/office/drawing/2014/main" id="{5A2EBD71-EB16-773C-A6CB-C6E1259AE70B}"/>
              </a:ext>
            </a:extLst>
          </p:cNvPr>
          <p:cNvSpPr>
            <a:spLocks noGrp="1"/>
          </p:cNvSpPr>
          <p:nvPr>
            <p:ph sz="half" idx="14" hasCustomPrompt="1"/>
          </p:nvPr>
        </p:nvSpPr>
        <p:spPr>
          <a:xfrm>
            <a:off x="3520440" y="3259056"/>
            <a:ext cx="2994660" cy="3006531"/>
          </a:xfrm>
        </p:spPr>
        <p:txBody>
          <a:bodyPr>
            <a:normAutofit/>
          </a:bodyPr>
          <a:lstStyle>
            <a:lvl1pPr marL="285750" indent="-285750">
              <a:lnSpc>
                <a:spcPts val="2000"/>
              </a:lnSpc>
              <a:buFont typeface="Arial" panose="020B0604020202020204" pitchFamily="34" charset="0"/>
              <a:buChar char="•"/>
              <a:defRPr sz="1800"/>
            </a:lvl1pPr>
            <a:lvl2pPr>
              <a:lnSpc>
                <a:spcPts val="2000"/>
              </a:lnSpc>
              <a:defRPr sz="1800"/>
            </a:lvl2pPr>
            <a:lvl3pPr>
              <a:lnSpc>
                <a:spcPts val="2000"/>
              </a:lnSpc>
              <a:defRPr sz="1800"/>
            </a:lvl3pPr>
            <a:lvl4pPr>
              <a:lnSpc>
                <a:spcPts val="2000"/>
              </a:lnSpc>
              <a:defRPr sz="1800"/>
            </a:lvl4pPr>
            <a:lvl5pPr>
              <a:lnSpc>
                <a:spcPts val="2000"/>
              </a:lnSpc>
              <a:defRPr sz="1800"/>
            </a:lvl5pPr>
          </a:lstStyle>
          <a:p>
            <a:pPr lvl="0"/>
            <a:r>
              <a:rPr lang="en-US" dirty="0"/>
              <a:t>Click to add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56944BE1-9937-7EA2-AA56-336B8D5CAADA}"/>
              </a:ext>
            </a:extLst>
          </p:cNvPr>
          <p:cNvSpPr>
            <a:spLocks noGrp="1"/>
          </p:cNvSpPr>
          <p:nvPr>
            <p:ph sz="half" idx="1" hasCustomPrompt="1"/>
          </p:nvPr>
        </p:nvSpPr>
        <p:spPr>
          <a:xfrm>
            <a:off x="6826432" y="3253740"/>
            <a:ext cx="4580088" cy="3006531"/>
          </a:xfrm>
        </p:spPr>
        <p:txBody>
          <a:bodyPr>
            <a:normAutofit/>
          </a:bodyPr>
          <a:lstStyle>
            <a:lvl1pPr marL="0" indent="0">
              <a:lnSpc>
                <a:spcPts val="2000"/>
              </a:lnSpc>
              <a:buNone/>
              <a:defRPr sz="1800"/>
            </a:lvl1pPr>
            <a:lvl2pPr marL="457200">
              <a:lnSpc>
                <a:spcPts val="2000"/>
              </a:lnSpc>
              <a:defRPr sz="1800"/>
            </a:lvl2pPr>
            <a:lvl3pPr marL="914400">
              <a:lnSpc>
                <a:spcPts val="2000"/>
              </a:lnSpc>
              <a:defRPr sz="1800"/>
            </a:lvl3pPr>
            <a:lvl4pPr marL="1371600">
              <a:lnSpc>
                <a:spcPts val="2000"/>
              </a:lnSpc>
              <a:defRPr sz="1800"/>
            </a:lvl4pPr>
            <a:lvl5pPr marL="1828800">
              <a:lnSpc>
                <a:spcPts val="2000"/>
              </a:lnSpc>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9" name="Date Placeholder 3">
            <a:extLst>
              <a:ext uri="{FF2B5EF4-FFF2-40B4-BE49-F238E27FC236}">
                <a16:creationId xmlns:a16="http://schemas.microsoft.com/office/drawing/2014/main" id="{5A56B3AA-5CA2-4004-8F95-11FD7B895DAE}"/>
              </a:ext>
            </a:extLst>
          </p:cNvPr>
          <p:cNvSpPr>
            <a:spLocks noGrp="1"/>
          </p:cNvSpPr>
          <p:nvPr>
            <p:ph type="dt" sz="half" idx="10"/>
          </p:nvPr>
        </p:nvSpPr>
        <p:spPr>
          <a:xfrm>
            <a:off x="3523723" y="6353175"/>
            <a:ext cx="1097280" cy="365125"/>
          </a:xfrm>
        </p:spPr>
        <p:txBody>
          <a:bodyPr/>
          <a:lstStyle>
            <a:lvl1pPr>
              <a:defRPr>
                <a:solidFill>
                  <a:schemeClr val="tx1">
                    <a:lumMod val="75000"/>
                    <a:lumOff val="25000"/>
                  </a:schemeClr>
                </a:solidFill>
              </a:defRPr>
            </a:lvl1pPr>
          </a:lstStyle>
          <a:p>
            <a:r>
              <a:rPr lang="en-US"/>
              <a:t>12/11/2023</a:t>
            </a:r>
            <a:endParaRPr lang="en-US" dirty="0"/>
          </a:p>
        </p:txBody>
      </p:sp>
      <p:sp>
        <p:nvSpPr>
          <p:cNvPr id="210" name="Footer Placeholder 4">
            <a:extLst>
              <a:ext uri="{FF2B5EF4-FFF2-40B4-BE49-F238E27FC236}">
                <a16:creationId xmlns:a16="http://schemas.microsoft.com/office/drawing/2014/main" id="{07D92F37-472D-4CCB-AA97-FA42E56079C7}"/>
              </a:ext>
            </a:extLst>
          </p:cNvPr>
          <p:cNvSpPr>
            <a:spLocks noGrp="1"/>
          </p:cNvSpPr>
          <p:nvPr>
            <p:ph type="ftr" sz="quarter" idx="11"/>
          </p:nvPr>
        </p:nvSpPr>
        <p:spPr>
          <a:xfrm>
            <a:off x="6642161" y="6350000"/>
            <a:ext cx="2286000" cy="365125"/>
          </a:xfrm>
        </p:spPr>
        <p:txBody>
          <a:bodyPr/>
          <a:lstStyle>
            <a:lvl1pPr>
              <a:defRPr>
                <a:solidFill>
                  <a:schemeClr val="tx1">
                    <a:lumMod val="75000"/>
                    <a:lumOff val="25000"/>
                  </a:schemeClr>
                </a:solidFill>
              </a:defRPr>
            </a:lvl1pPr>
          </a:lstStyle>
          <a:p>
            <a:r>
              <a:rPr lang="en-US"/>
              <a:t>Presentation title</a:t>
            </a:r>
            <a:endParaRPr lang="en-US" dirty="0"/>
          </a:p>
        </p:txBody>
      </p:sp>
      <p:sp>
        <p:nvSpPr>
          <p:cNvPr id="211" name="Slide Number Placeholder 5">
            <a:extLst>
              <a:ext uri="{FF2B5EF4-FFF2-40B4-BE49-F238E27FC236}">
                <a16:creationId xmlns:a16="http://schemas.microsoft.com/office/drawing/2014/main" id="{C0E89FFF-230F-4CBA-A6BC-D887B3FFA51F}"/>
              </a:ext>
            </a:extLst>
          </p:cNvPr>
          <p:cNvSpPr>
            <a:spLocks noGrp="1"/>
          </p:cNvSpPr>
          <p:nvPr>
            <p:ph type="sldNum" sz="quarter" idx="12"/>
          </p:nvPr>
        </p:nvSpPr>
        <p:spPr>
          <a:xfrm>
            <a:off x="10949320" y="6356350"/>
            <a:ext cx="457200" cy="365125"/>
          </a:xfrm>
        </p:spPr>
        <p:txBody>
          <a:bodyPr/>
          <a:lstStyle>
            <a:lvl1pPr>
              <a:defRPr>
                <a:solidFill>
                  <a:schemeClr val="tx1">
                    <a:lumMod val="75000"/>
                    <a:lumOff val="2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921514593"/>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 Pictur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3807877" y="898524"/>
            <a:ext cx="7606895" cy="2029967"/>
          </a:xfrm>
        </p:spPr>
        <p:txBody>
          <a:bodyPr anchor="t" anchorCtr="0"/>
          <a:lstStyle>
            <a:lvl1pPr>
              <a:defRPr cap="all" baseline="0">
                <a:solidFill>
                  <a:schemeClr val="tx2"/>
                </a:solidFill>
              </a:defRPr>
            </a:lvl1pPr>
          </a:lstStyle>
          <a:p>
            <a:r>
              <a:rPr lang="en-US" dirty="0"/>
              <a:t>CLICK TO ADD TITLE</a:t>
            </a:r>
          </a:p>
        </p:txBody>
      </p:sp>
      <p:sp>
        <p:nvSpPr>
          <p:cNvPr id="27" name="Picture Placeholder 26">
            <a:extLst>
              <a:ext uri="{FF2B5EF4-FFF2-40B4-BE49-F238E27FC236}">
                <a16:creationId xmlns:a16="http://schemas.microsoft.com/office/drawing/2014/main" id="{01CF25F4-1889-5FE4-9BE0-413C509639DC}"/>
              </a:ext>
            </a:extLst>
          </p:cNvPr>
          <p:cNvSpPr>
            <a:spLocks noGrp="1"/>
          </p:cNvSpPr>
          <p:nvPr>
            <p:ph type="pic" sz="quarter" idx="15" hasCustomPrompt="1"/>
          </p:nvPr>
        </p:nvSpPr>
        <p:spPr>
          <a:xfrm>
            <a:off x="1011337" y="9212"/>
            <a:ext cx="2029967" cy="4850544"/>
          </a:xfrm>
          <a:custGeom>
            <a:avLst/>
            <a:gdLst>
              <a:gd name="connsiteX0" fmla="*/ 0 w 2029967"/>
              <a:gd name="connsiteY0" fmla="*/ 0 h 4850544"/>
              <a:gd name="connsiteX1" fmla="*/ 2029967 w 2029967"/>
              <a:gd name="connsiteY1" fmla="*/ 0 h 4850544"/>
              <a:gd name="connsiteX2" fmla="*/ 2029967 w 2029967"/>
              <a:gd name="connsiteY2" fmla="*/ 4850544 h 4850544"/>
              <a:gd name="connsiteX3" fmla="*/ 2025599 w 2029967"/>
              <a:gd name="connsiteY3" fmla="*/ 4850544 h 4850544"/>
              <a:gd name="connsiteX4" fmla="*/ 2 w 2029967"/>
              <a:gd name="connsiteY4" fmla="*/ 2824947 h 4850544"/>
              <a:gd name="connsiteX5" fmla="*/ 2 w 2029967"/>
              <a:gd name="connsiteY5" fmla="*/ 4850544 h 4850544"/>
              <a:gd name="connsiteX6" fmla="*/ 0 w 2029967"/>
              <a:gd name="connsiteY6" fmla="*/ 4850544 h 4850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967" h="4850544">
                <a:moveTo>
                  <a:pt x="0" y="0"/>
                </a:moveTo>
                <a:lnTo>
                  <a:pt x="2029967" y="0"/>
                </a:lnTo>
                <a:lnTo>
                  <a:pt x="2029967" y="4850544"/>
                </a:lnTo>
                <a:lnTo>
                  <a:pt x="2025599" y="4850544"/>
                </a:lnTo>
                <a:lnTo>
                  <a:pt x="2" y="2824947"/>
                </a:lnTo>
                <a:lnTo>
                  <a:pt x="2" y="4850544"/>
                </a:lnTo>
                <a:lnTo>
                  <a:pt x="0" y="4850544"/>
                </a:lnTo>
                <a:close/>
              </a:path>
            </a:pathLst>
          </a:custGeom>
        </p:spPr>
        <p:txBody>
          <a:bodyPr wrap="square">
            <a:noAutofit/>
          </a:bodyPr>
          <a:lstStyle>
            <a:lvl1pPr marL="0" indent="0" algn="l">
              <a:buNone/>
              <a:defRPr sz="2000">
                <a:solidFill>
                  <a:schemeClr val="bg1"/>
                </a:solidFill>
              </a:defRPr>
            </a:lvl1pPr>
          </a:lstStyle>
          <a:p>
            <a:r>
              <a:rPr lang="en-US" dirty="0"/>
              <a:t>Click icon to insert picture</a:t>
            </a:r>
          </a:p>
        </p:txBody>
      </p:sp>
      <p:sp>
        <p:nvSpPr>
          <p:cNvPr id="34" name="Rectangle 33">
            <a:extLst>
              <a:ext uri="{FF2B5EF4-FFF2-40B4-BE49-F238E27FC236}">
                <a16:creationId xmlns:a16="http://schemas.microsoft.com/office/drawing/2014/main" id="{9CC28908-2548-441C-BE9D-8728E1FC84C0}"/>
              </a:ext>
              <a:ext uri="{C183D7F6-B498-43B3-948B-1728B52AA6E4}">
                <adec:decorative xmlns:adec="http://schemas.microsoft.com/office/drawing/2017/decorative" val="1"/>
              </a:ext>
            </a:extLst>
          </p:cNvPr>
          <p:cNvSpPr/>
          <p:nvPr userDrawn="1"/>
        </p:nvSpPr>
        <p:spPr>
          <a:xfrm>
            <a:off x="1011339" y="4863266"/>
            <a:ext cx="2029968" cy="20048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icture 34">
            <a:extLst>
              <a:ext uri="{FF2B5EF4-FFF2-40B4-BE49-F238E27FC236}">
                <a16:creationId xmlns:a16="http://schemas.microsoft.com/office/drawing/2014/main" id="{731DC170-FB16-45F8-B62C-DCAB2B9AC310}"/>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11338" y="5865203"/>
            <a:ext cx="2019299" cy="999451"/>
          </a:xfrm>
          <a:prstGeom prst="rect">
            <a:avLst/>
          </a:prstGeom>
        </p:spPr>
      </p:pic>
      <p:sp>
        <p:nvSpPr>
          <p:cNvPr id="5" name="Content Placeholder 2">
            <a:extLst>
              <a:ext uri="{FF2B5EF4-FFF2-40B4-BE49-F238E27FC236}">
                <a16:creationId xmlns:a16="http://schemas.microsoft.com/office/drawing/2014/main" id="{ADE2E4A5-BFB0-8F89-C606-A1581EB9FC6E}"/>
              </a:ext>
            </a:extLst>
          </p:cNvPr>
          <p:cNvSpPr>
            <a:spLocks noGrp="1"/>
          </p:cNvSpPr>
          <p:nvPr>
            <p:ph sz="half" idx="16" hasCustomPrompt="1"/>
          </p:nvPr>
        </p:nvSpPr>
        <p:spPr>
          <a:xfrm>
            <a:off x="3803953" y="3259138"/>
            <a:ext cx="7615274" cy="2978150"/>
          </a:xfrm>
        </p:spPr>
        <p:txBody>
          <a:bodyPr>
            <a:normAutofit/>
          </a:bodyPr>
          <a:lstStyle>
            <a:lvl1pPr marL="285750" indent="-285750">
              <a:lnSpc>
                <a:spcPts val="2000"/>
              </a:lnSpc>
              <a:buFont typeface="Arial" panose="020B0604020202020204" pitchFamily="34" charset="0"/>
              <a:buChar char="•"/>
              <a:defRPr sz="1800">
                <a:solidFill>
                  <a:schemeClr val="tx2"/>
                </a:solidFill>
              </a:defRPr>
            </a:lvl1pPr>
            <a:lvl2pPr marL="685800">
              <a:lnSpc>
                <a:spcPts val="2000"/>
              </a:lnSpc>
              <a:defRPr sz="1800">
                <a:solidFill>
                  <a:schemeClr val="tx2"/>
                </a:solidFill>
              </a:defRPr>
            </a:lvl2pPr>
            <a:lvl3pPr marL="1143000">
              <a:lnSpc>
                <a:spcPts val="2000"/>
              </a:lnSpc>
              <a:defRPr sz="1800">
                <a:solidFill>
                  <a:schemeClr val="tx2"/>
                </a:solidFill>
              </a:defRPr>
            </a:lvl3pPr>
            <a:lvl4pPr marL="1600200">
              <a:lnSpc>
                <a:spcPts val="2000"/>
              </a:lnSpc>
              <a:defRPr sz="1800">
                <a:solidFill>
                  <a:schemeClr val="tx2"/>
                </a:solidFill>
              </a:defRPr>
            </a:lvl4pPr>
            <a:lvl5pPr marL="2057400">
              <a:lnSpc>
                <a:spcPts val="2000"/>
              </a:lnSpc>
              <a:defRPr sz="1800">
                <a:solidFill>
                  <a:schemeClr val="tx2"/>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9" name="Date Placeholder 3">
            <a:extLst>
              <a:ext uri="{FF2B5EF4-FFF2-40B4-BE49-F238E27FC236}">
                <a16:creationId xmlns:a16="http://schemas.microsoft.com/office/drawing/2014/main" id="{E2B0C6B8-E2CB-460E-BBC8-AC4339C89DB2}"/>
              </a:ext>
            </a:extLst>
          </p:cNvPr>
          <p:cNvSpPr>
            <a:spLocks noGrp="1"/>
          </p:cNvSpPr>
          <p:nvPr>
            <p:ph type="dt" sz="half" idx="10"/>
          </p:nvPr>
        </p:nvSpPr>
        <p:spPr>
          <a:xfrm>
            <a:off x="3803953" y="6353175"/>
            <a:ext cx="1097280" cy="365125"/>
          </a:xfrm>
        </p:spPr>
        <p:txBody>
          <a:bodyPr/>
          <a:lstStyle>
            <a:lvl1pPr>
              <a:defRPr>
                <a:solidFill>
                  <a:schemeClr val="bg1"/>
                </a:solidFill>
              </a:defRPr>
            </a:lvl1pPr>
          </a:lstStyle>
          <a:p>
            <a:r>
              <a:rPr lang="en-US"/>
              <a:t>12/11/2023</a:t>
            </a:r>
            <a:endParaRPr lang="en-US" dirty="0"/>
          </a:p>
        </p:txBody>
      </p:sp>
      <p:sp>
        <p:nvSpPr>
          <p:cNvPr id="70" name="Footer Placeholder 4">
            <a:extLst>
              <a:ext uri="{FF2B5EF4-FFF2-40B4-BE49-F238E27FC236}">
                <a16:creationId xmlns:a16="http://schemas.microsoft.com/office/drawing/2014/main" id="{433844D3-0FDA-4C97-9B21-5021A38E4FC2}"/>
              </a:ext>
            </a:extLst>
          </p:cNvPr>
          <p:cNvSpPr>
            <a:spLocks noGrp="1"/>
          </p:cNvSpPr>
          <p:nvPr>
            <p:ph type="ftr" sz="quarter" idx="11"/>
          </p:nvPr>
        </p:nvSpPr>
        <p:spPr>
          <a:xfrm>
            <a:off x="6788630" y="6350000"/>
            <a:ext cx="2286000" cy="365125"/>
          </a:xfrm>
        </p:spPr>
        <p:txBody>
          <a:bodyPr/>
          <a:lstStyle>
            <a:lvl1pPr>
              <a:defRPr>
                <a:solidFill>
                  <a:schemeClr val="bg1"/>
                </a:solidFill>
              </a:defRPr>
            </a:lvl1pPr>
          </a:lstStyle>
          <a:p>
            <a:r>
              <a:rPr lang="en-US"/>
              <a:t>Presentation title</a:t>
            </a:r>
            <a:endParaRPr lang="en-US" dirty="0"/>
          </a:p>
        </p:txBody>
      </p:sp>
      <p:sp>
        <p:nvSpPr>
          <p:cNvPr id="71" name="Slide Number Placeholder 5">
            <a:extLst>
              <a:ext uri="{FF2B5EF4-FFF2-40B4-BE49-F238E27FC236}">
                <a16:creationId xmlns:a16="http://schemas.microsoft.com/office/drawing/2014/main" id="{EC059538-F80F-46C9-80EB-AC9B56DD05C3}"/>
              </a:ext>
            </a:extLst>
          </p:cNvPr>
          <p:cNvSpPr>
            <a:spLocks noGrp="1"/>
          </p:cNvSpPr>
          <p:nvPr>
            <p:ph type="sldNum" sz="quarter" idx="12"/>
          </p:nvPr>
        </p:nvSpPr>
        <p:spPr>
          <a:xfrm>
            <a:off x="10962027" y="6356350"/>
            <a:ext cx="457200" cy="365125"/>
          </a:xfrm>
        </p:spPr>
        <p:txBody>
          <a:bodyPr/>
          <a:lstStyle>
            <a:lvl1pPr>
              <a:defRPr>
                <a:solidFill>
                  <a:schemeClr val="bg1"/>
                </a:solidFill>
              </a:defRPr>
            </a:lvl1pPr>
          </a:lstStyle>
          <a:p>
            <a:fld id="{B5CEABB6-07DC-46E8-9B57-56EC44A396E5}" type="slidenum">
              <a:rPr lang="en-US" smtClean="0"/>
              <a:pPr/>
              <a:t>‹#›</a:t>
            </a:fld>
            <a:endParaRPr lang="en-US" dirty="0"/>
          </a:p>
        </p:txBody>
      </p:sp>
      <p:grpSp>
        <p:nvGrpSpPr>
          <p:cNvPr id="9" name="Group 8">
            <a:extLst>
              <a:ext uri="{FF2B5EF4-FFF2-40B4-BE49-F238E27FC236}">
                <a16:creationId xmlns:a16="http://schemas.microsoft.com/office/drawing/2014/main" id="{378F81CD-65D4-6CA1-E2C2-34DF58B566B2}"/>
              </a:ext>
              <a:ext uri="{C183D7F6-B498-43B3-948B-1728B52AA6E4}">
                <adec:decorative xmlns:adec="http://schemas.microsoft.com/office/drawing/2017/decorative" val="1"/>
              </a:ext>
            </a:extLst>
          </p:cNvPr>
          <p:cNvGrpSpPr/>
          <p:nvPr userDrawn="1"/>
        </p:nvGrpSpPr>
        <p:grpSpPr>
          <a:xfrm>
            <a:off x="-1000" y="0"/>
            <a:ext cx="1015984" cy="6858000"/>
            <a:chOff x="-1000" y="0"/>
            <a:chExt cx="1015984" cy="6858000"/>
          </a:xfrm>
        </p:grpSpPr>
        <p:sp>
          <p:nvSpPr>
            <p:cNvPr id="10" name="Rectangle 9">
              <a:extLst>
                <a:ext uri="{FF2B5EF4-FFF2-40B4-BE49-F238E27FC236}">
                  <a16:creationId xmlns:a16="http://schemas.microsoft.com/office/drawing/2014/main" id="{E419657A-6BE9-88F7-BE4C-6BF3C13F7E91}"/>
                </a:ext>
                <a:ext uri="{C183D7F6-B498-43B3-948B-1728B52AA6E4}">
                  <adec:decorative xmlns:adec="http://schemas.microsoft.com/office/drawing/2017/decorative" val="1"/>
                </a:ext>
              </a:extLst>
            </p:cNvPr>
            <p:cNvSpPr/>
            <p:nvPr userDrawn="1"/>
          </p:nvSpPr>
          <p:spPr>
            <a:xfrm>
              <a:off x="0" y="4828032"/>
              <a:ext cx="1014984" cy="2029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BB2BB8E-26BE-8FBF-1C62-4F42858193C1}"/>
                </a:ext>
                <a:ext uri="{C183D7F6-B498-43B3-948B-1728B52AA6E4}">
                  <adec:decorative xmlns:adec="http://schemas.microsoft.com/office/drawing/2017/decorative" val="1"/>
                </a:ext>
              </a:extLst>
            </p:cNvPr>
            <p:cNvSpPr/>
            <p:nvPr userDrawn="1"/>
          </p:nvSpPr>
          <p:spPr>
            <a:xfrm>
              <a:off x="0" y="2833299"/>
              <a:ext cx="1014984" cy="20299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864BEFA-BF82-8BAF-1977-518DCAB0F3EC}"/>
                </a:ext>
                <a:ext uri="{C183D7F6-B498-43B3-948B-1728B52AA6E4}">
                  <adec:decorative xmlns:adec="http://schemas.microsoft.com/office/drawing/2017/decorative" val="1"/>
                </a:ext>
              </a:extLst>
            </p:cNvPr>
            <p:cNvSpPr/>
            <p:nvPr userDrawn="1"/>
          </p:nvSpPr>
          <p:spPr>
            <a:xfrm>
              <a:off x="0" y="0"/>
              <a:ext cx="1014984" cy="202996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14C6E7FC-E03B-5EE2-7126-8CC1FBCB9DC3}"/>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rot="5400000">
              <a:off x="-462818" y="552957"/>
              <a:ext cx="1828800" cy="905164"/>
            </a:xfrm>
            <a:prstGeom prst="rect">
              <a:avLst/>
            </a:prstGeom>
          </p:spPr>
        </p:pic>
        <p:sp>
          <p:nvSpPr>
            <p:cNvPr id="14" name="Rectangle 13">
              <a:extLst>
                <a:ext uri="{FF2B5EF4-FFF2-40B4-BE49-F238E27FC236}">
                  <a16:creationId xmlns:a16="http://schemas.microsoft.com/office/drawing/2014/main" id="{659957EF-0F68-275E-1FFC-87388D717462}"/>
                </a:ext>
                <a:ext uri="{C183D7F6-B498-43B3-948B-1728B52AA6E4}">
                  <adec:decorative xmlns:adec="http://schemas.microsoft.com/office/drawing/2017/decorative" val="1"/>
                </a:ext>
              </a:extLst>
            </p:cNvPr>
            <p:cNvSpPr/>
            <p:nvPr userDrawn="1"/>
          </p:nvSpPr>
          <p:spPr>
            <a:xfrm>
              <a:off x="0" y="2029863"/>
              <a:ext cx="1014984" cy="8129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ECECEEA3-55C1-1632-4F14-7E57A802667B}"/>
                </a:ext>
                <a:ext uri="{C183D7F6-B498-43B3-948B-1728B52AA6E4}">
                  <adec:decorative xmlns:adec="http://schemas.microsoft.com/office/drawing/2017/decorative" val="1"/>
                </a:ext>
              </a:extLst>
            </p:cNvPr>
            <p:cNvSpPr/>
            <p:nvPr userDrawn="1"/>
          </p:nvSpPr>
          <p:spPr>
            <a:xfrm rot="10800000">
              <a:off x="100582" y="2932749"/>
              <a:ext cx="914400" cy="1828800"/>
            </a:xfrm>
            <a:custGeom>
              <a:avLst/>
              <a:gdLst>
                <a:gd name="connsiteX0" fmla="*/ 1248 w 915648"/>
                <a:gd name="connsiteY0" fmla="*/ 0 h 1828800"/>
                <a:gd name="connsiteX1" fmla="*/ 915648 w 915648"/>
                <a:gd name="connsiteY1" fmla="*/ 914400 h 1828800"/>
                <a:gd name="connsiteX2" fmla="*/ 1248 w 915648"/>
                <a:gd name="connsiteY2" fmla="*/ 1828800 h 1828800"/>
                <a:gd name="connsiteX3" fmla="*/ 0 w 915648"/>
                <a:gd name="connsiteY3" fmla="*/ 1828737 h 1828800"/>
                <a:gd name="connsiteX4" fmla="*/ 0 w 915648"/>
                <a:gd name="connsiteY4" fmla="*/ 63 h 182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648" h="1828800">
                  <a:moveTo>
                    <a:pt x="1248" y="0"/>
                  </a:moveTo>
                  <a:cubicBezTo>
                    <a:pt x="506257" y="0"/>
                    <a:pt x="915648" y="409391"/>
                    <a:pt x="915648" y="914400"/>
                  </a:cubicBezTo>
                  <a:cubicBezTo>
                    <a:pt x="915648" y="1419409"/>
                    <a:pt x="506257" y="1828800"/>
                    <a:pt x="1248" y="1828800"/>
                  </a:cubicBezTo>
                  <a:lnTo>
                    <a:pt x="0" y="1828737"/>
                  </a:lnTo>
                  <a:lnTo>
                    <a:pt x="0" y="63"/>
                  </a:lnTo>
                  <a:close/>
                </a:path>
              </a:pathLst>
            </a:cu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16" name="Graphic 15">
              <a:extLst>
                <a:ext uri="{FF2B5EF4-FFF2-40B4-BE49-F238E27FC236}">
                  <a16:creationId xmlns:a16="http://schemas.microsoft.com/office/drawing/2014/main" id="{A6290E86-B21F-0C88-099F-07B046CA1D4B}"/>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5400000">
              <a:off x="-457200" y="5380762"/>
              <a:ext cx="1828800" cy="914400"/>
            </a:xfrm>
            <a:prstGeom prst="rect">
              <a:avLst/>
            </a:prstGeom>
          </p:spPr>
        </p:pic>
      </p:grpSp>
      <p:sp>
        <p:nvSpPr>
          <p:cNvPr id="26" name="Rectangle 23">
            <a:extLst>
              <a:ext uri="{FF2B5EF4-FFF2-40B4-BE49-F238E27FC236}">
                <a16:creationId xmlns:a16="http://schemas.microsoft.com/office/drawing/2014/main" id="{E489F066-AA0F-D3C7-739B-15808100E736}"/>
              </a:ext>
              <a:ext uri="{C183D7F6-B498-43B3-948B-1728B52AA6E4}">
                <adec:decorative xmlns:adec="http://schemas.microsoft.com/office/drawing/2017/decorative" val="1"/>
              </a:ext>
            </a:extLst>
          </p:cNvPr>
          <p:cNvSpPr/>
          <p:nvPr userDrawn="1"/>
        </p:nvSpPr>
        <p:spPr>
          <a:xfrm>
            <a:off x="1011339" y="2834159"/>
            <a:ext cx="2029968" cy="2029968"/>
          </a:xfrm>
          <a:custGeom>
            <a:avLst/>
            <a:gdLst>
              <a:gd name="connsiteX0" fmla="*/ 0 w 2029968"/>
              <a:gd name="connsiteY0" fmla="*/ 0 h 2029968"/>
              <a:gd name="connsiteX1" fmla="*/ 2029968 w 2029968"/>
              <a:gd name="connsiteY1" fmla="*/ 0 h 2029968"/>
              <a:gd name="connsiteX2" fmla="*/ 2029968 w 2029968"/>
              <a:gd name="connsiteY2" fmla="*/ 2029968 h 2029968"/>
              <a:gd name="connsiteX3" fmla="*/ 0 w 2029968"/>
              <a:gd name="connsiteY3" fmla="*/ 2029968 h 2029968"/>
              <a:gd name="connsiteX4" fmla="*/ 0 w 2029968"/>
              <a:gd name="connsiteY4" fmla="*/ 0 h 2029968"/>
              <a:gd name="connsiteX0" fmla="*/ 0 w 2029968"/>
              <a:gd name="connsiteY0" fmla="*/ 0 h 2029968"/>
              <a:gd name="connsiteX1" fmla="*/ 2029968 w 2029968"/>
              <a:gd name="connsiteY1" fmla="*/ 2029968 h 2029968"/>
              <a:gd name="connsiteX2" fmla="*/ 0 w 2029968"/>
              <a:gd name="connsiteY2" fmla="*/ 2029968 h 2029968"/>
              <a:gd name="connsiteX3" fmla="*/ 0 w 2029968"/>
              <a:gd name="connsiteY3" fmla="*/ 0 h 2029968"/>
            </a:gdLst>
            <a:ahLst/>
            <a:cxnLst>
              <a:cxn ang="0">
                <a:pos x="connsiteX0" y="connsiteY0"/>
              </a:cxn>
              <a:cxn ang="0">
                <a:pos x="connsiteX1" y="connsiteY1"/>
              </a:cxn>
              <a:cxn ang="0">
                <a:pos x="connsiteX2" y="connsiteY2"/>
              </a:cxn>
              <a:cxn ang="0">
                <a:pos x="connsiteX3" y="connsiteY3"/>
              </a:cxn>
            </a:cxnLst>
            <a:rect l="l" t="t" r="r" b="b"/>
            <a:pathLst>
              <a:path w="2029968" h="2029968">
                <a:moveTo>
                  <a:pt x="0" y="0"/>
                </a:moveTo>
                <a:lnTo>
                  <a:pt x="2029968" y="2029968"/>
                </a:lnTo>
                <a:lnTo>
                  <a:pt x="0" y="2029968"/>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2555004"/>
      </p:ext>
    </p:extLst>
  </p:cSld>
  <p:clrMapOvr>
    <a:masterClrMapping/>
  </p:clrMapOvr>
  <p:extLst>
    <p:ext uri="{DCECCB84-F9BA-43D5-87BE-67443E8EF086}">
      <p15:sldGuideLst xmlns:p15="http://schemas.microsoft.com/office/powerpoint/2012/main">
        <p15:guide id="1" orient="horz" pos="552" userDrawn="1">
          <p15:clr>
            <a:srgbClr val="FBAE40"/>
          </p15:clr>
        </p15:guide>
        <p15:guide id="2" pos="7104" userDrawn="1">
          <p15:clr>
            <a:srgbClr val="FBAE40"/>
          </p15:clr>
        </p15:guide>
        <p15:guide id="3" pos="739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762000" y="365125"/>
            <a:ext cx="106680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762000" y="1825625"/>
            <a:ext cx="106680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01917CC-671D-47EA-B065-51E87EC27B53}"/>
              </a:ext>
            </a:extLst>
          </p:cNvPr>
          <p:cNvSpPr>
            <a:spLocks noGrp="1"/>
          </p:cNvSpPr>
          <p:nvPr>
            <p:ph type="dt" sz="half" idx="2"/>
          </p:nvPr>
        </p:nvSpPr>
        <p:spPr>
          <a:xfrm>
            <a:off x="762000" y="6356350"/>
            <a:ext cx="28194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a:t>12/11/2023</a:t>
            </a:r>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defRPr>
            </a:lvl1pPr>
          </a:lstStyle>
          <a:p>
            <a:r>
              <a:rPr lang="en-US"/>
              <a:t>Presentation title</a:t>
            </a:r>
            <a:endParaRPr lang="en-US" dirty="0"/>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8194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700" r:id="rId1"/>
    <p:sldLayoutId id="2147483666" r:id="rId2"/>
    <p:sldLayoutId id="2147483704" r:id="rId3"/>
    <p:sldLayoutId id="2147483702" r:id="rId4"/>
    <p:sldLayoutId id="2147483678" r:id="rId5"/>
    <p:sldLayoutId id="2147483681" r:id="rId6"/>
    <p:sldLayoutId id="2147483696" r:id="rId7"/>
    <p:sldLayoutId id="2147483691" r:id="rId8"/>
    <p:sldLayoutId id="2147483677" r:id="rId9"/>
    <p:sldLayoutId id="2147483699" r:id="rId10"/>
    <p:sldLayoutId id="2147483685" r:id="rId11"/>
    <p:sldLayoutId id="2147483676" r:id="rId12"/>
    <p:sldLayoutId id="2147483649" r:id="rId1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0"/>
        </a:spcBef>
        <a:spcAft>
          <a:spcPts val="12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spcAft>
          <a:spcPts val="12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76" userDrawn="1">
          <p15:clr>
            <a:srgbClr val="5ACBF0"/>
          </p15:clr>
        </p15:guide>
        <p15:guide id="2" pos="1920" userDrawn="1">
          <p15:clr>
            <a:srgbClr val="F26B43"/>
          </p15:clr>
        </p15:guide>
        <p15:guide id="3" pos="5760" userDrawn="1">
          <p15:clr>
            <a:srgbClr val="F26B43"/>
          </p15:clr>
        </p15:guide>
        <p15:guide id="4" orient="horz" pos="2160" userDrawn="1">
          <p15:clr>
            <a:srgbClr val="F26B43"/>
          </p15:clr>
        </p15:guide>
        <p15:guide id="5" pos="1272" userDrawn="1">
          <p15:clr>
            <a:srgbClr val="9FCC3B"/>
          </p15:clr>
        </p15:guide>
        <p15:guide id="6" pos="2544" userDrawn="1">
          <p15:clr>
            <a:srgbClr val="9FCC3B"/>
          </p15:clr>
        </p15:guide>
        <p15:guide id="7" pos="5112" userDrawn="1">
          <p15:clr>
            <a:srgbClr val="9FCC3B"/>
          </p15:clr>
        </p15:guide>
        <p15:guide id="8" pos="6408" userDrawn="1">
          <p15:clr>
            <a:srgbClr val="9FCC3B"/>
          </p15:clr>
        </p15:guide>
        <p15:guide id="9" pos="3940" userDrawn="1">
          <p15:clr>
            <a:srgbClr val="F26B43"/>
          </p15:clr>
        </p15:guide>
        <p15:guide id="10" pos="7104"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3953854991"/>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hyperlink" Target="https://www.ncbi.nlm.nih.gov/pmc/articles/PMC9285191/" TargetMode="External"/><Relationship Id="rId3" Type="http://schemas.openxmlformats.org/officeDocument/2006/relationships/hyperlink" Target="https://www.ncbi.nlm.nih.gov/pmc/articles/PMC9285191/#CR35" TargetMode="External"/><Relationship Id="rId7" Type="http://schemas.openxmlformats.org/officeDocument/2006/relationships/hyperlink" Target="https://www.ncbi.nlm.nih.gov/pmc/articles/PMC9285191/#CR16"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hyperlink" Target="https://www.ncbi.nlm.nih.gov/pmc/articles/PMC9285191/#CR7" TargetMode="External"/><Relationship Id="rId5" Type="http://schemas.openxmlformats.org/officeDocument/2006/relationships/hyperlink" Target="https://www.ncbi.nlm.nih.gov/pmc/articles/PMC9285191/#Fn1" TargetMode="External"/><Relationship Id="rId4" Type="http://schemas.openxmlformats.org/officeDocument/2006/relationships/hyperlink" Target="https://www.ncbi.nlm.nih.gov/pmc/articles/PMC9285191/#CR59" TargetMode="External"/><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3.xml"/><Relationship Id="rId1" Type="http://schemas.openxmlformats.org/officeDocument/2006/relationships/slideLayout" Target="../slideLayouts/slideLayout1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29.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atermark.silverchair.com/33-1-59.pdf?token=AQECAHi208BE49Ooan9kkhW_Ercy7Dm3ZL_9Cf3qfKAc485ysgAAA18wggNbBgkqhkiG9w0BBwagggNMMIIDSAIBADCCA0EGCSqGSIb3DQEHATAeBglghkgBZQMEAS4wEQQMrZ1R2Fcl5k59FPIEAgEQgIIDEshzKfoltqgIxbUfJKjO_OVld8J6GAE0QvkpUelH02dBFmZb_0scljZx6gxSEUVghDwJwV1Gnjd-XkzfRIeTdjlFfxSm5f4u9mQT3ztQc-bDtqM_M7YgfN9bqhh7Y80_gBtteGbGckr9tzsnapbnXLzf-YhNFnMwUG_aMCqPFOipeTqWz-eSbh5ZAbc0OPRoxpsWP1rCwfGl4ClIRC4n898qIGGtrmM1OCPSCFKVEdWKEar3SG-v6oHjvd8AVR9138fC7ABKbd6QDpQcOxSaUAM4Xz_H9NB53pkALEyV2a6PCIbozwPFyJEqpj_7Inq9rd0Td_cMBkD7_yYF2_6ni5jtAqdzq0VsUFnV1sq5ABPksYL7GDZVxI583m_PQGUXP2rGwThwGkkStVZtFb5ZrXdpHBPhO4d8V7CS80gk2GbfOLsx5zNtroqsjaqAOXWB0PUYspb84bSqA9PjFL_jIafoxRXLkcB9Rxe1tZx1NjYYoxDcGuZaPFbaHcj61CrXWDB_MXQ9-cFoYhukIerbJFSrH28sGJh-vcav_ztZ24JE0Y9XxYyLevxJ8Ddfkytr9EnZQaY0MMnuuLZ_fvj8hNhByEeAR0bGV7au8lLp5LZVIV6mnL_wGDIvM2VefHFx2qJDyUggwiXcqLVYwC29aTXkmv4kmEIg8YoNoe4TjKFUvyb-gaTmCjwygkjhaJkSlq6gYP9NT972ahP7US2mjo0ci0xBKbsRcL1bQJUr5ZG7ItIUS2gC9SmkNs0DP-k9HP80mMJZ-VjdndkLfAwuIx3_-Qxlh7qg-Y_LPK0izgHKHdyJGz0Ddu0SEAJ0B3lr6-iRFKVPh1L1XNNbLYde4_rZwWdIj3_wEuZVounHpDghnLeC5_66Y4L1RkUVLxbg39vlKkrXN_9Qmfx2qvnD0wU8tc4B-CbOWe14-sgJqnd09GNyxATiSJCPS0iZ9EBK8Uhg0Nxo1ud48qsAMXIFwtogPzKj0h9YOQkHL5cXkOvQte7XGTg1CGJXGWakE21gO6dQlwzP6HSHfIobfG9mNrB8vw"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851517"/>
            <a:ext cx="5940584" cy="2991416"/>
          </a:xfrm>
        </p:spPr>
        <p:txBody>
          <a:bodyPr vert="horz" lIns="91440" tIns="45720" rIns="91440" bIns="45720" rtlCol="0" anchor="b">
            <a:normAutofit/>
          </a:bodyPr>
          <a:lstStyle/>
          <a:p>
            <a:pPr algn="l"/>
            <a:r>
              <a:rPr lang="en-US" b="1" kern="1200" dirty="0">
                <a:solidFill>
                  <a:schemeClr val="tx1"/>
                </a:solidFill>
                <a:latin typeface="+mj-lt"/>
                <a:ea typeface="+mj-ea"/>
                <a:cs typeface="+mj-cs"/>
              </a:rPr>
              <a:t>Applied Research</a:t>
            </a:r>
            <a:endParaRPr lang="en-US" b="1" kern="1200" dirty="0">
              <a:latin typeface="+mj-lt"/>
              <a:ea typeface="+mj-ea"/>
              <a:cs typeface="+mj-cs"/>
            </a:endParaRP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3" name="TextBox 2">
            <a:extLst>
              <a:ext uri="{FF2B5EF4-FFF2-40B4-BE49-F238E27FC236}">
                <a16:creationId xmlns:a16="http://schemas.microsoft.com/office/drawing/2014/main" id="{EA88A161-9858-D00E-F35E-956B1A242028}"/>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a:t>
            </a:r>
            <a:r>
              <a:rPr lang="en-US" sz="1200" i="1"/>
              <a:t>Karen Melton and </a:t>
            </a:r>
            <a:r>
              <a:rPr lang="en-US" sz="1200" i="1" dirty="0"/>
              <a:t>is licensed under a CC-BY-NC-SA license.</a:t>
            </a:r>
          </a:p>
        </p:txBody>
      </p:sp>
    </p:spTree>
    <p:extLst>
      <p:ext uri="{BB962C8B-B14F-4D97-AF65-F5344CB8AC3E}">
        <p14:creationId xmlns:p14="http://schemas.microsoft.com/office/powerpoint/2010/main" val="3154085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B85B455-9B94-A44D-C3B7-DDA9E166AF75}"/>
              </a:ext>
            </a:extLst>
          </p:cNvPr>
          <p:cNvSpPr>
            <a:spLocks noGrp="1"/>
          </p:cNvSpPr>
          <p:nvPr>
            <p:ph type="title"/>
          </p:nvPr>
        </p:nvSpPr>
        <p:spPr>
          <a:xfrm>
            <a:off x="728010" y="244579"/>
            <a:ext cx="10665845" cy="620904"/>
          </a:xfrm>
        </p:spPr>
        <p:txBody>
          <a:bodyPr>
            <a:normAutofit fontScale="90000"/>
          </a:bodyPr>
          <a:lstStyle/>
          <a:p>
            <a:r>
              <a:rPr lang="en-US" dirty="0">
                <a:solidFill>
                  <a:schemeClr val="accent3"/>
                </a:solidFill>
              </a:rPr>
              <a:t>Often…But Not Always… </a:t>
            </a:r>
          </a:p>
        </p:txBody>
      </p:sp>
      <p:graphicFrame>
        <p:nvGraphicFramePr>
          <p:cNvPr id="11" name="Table Placeholder 10">
            <a:extLst>
              <a:ext uri="{FF2B5EF4-FFF2-40B4-BE49-F238E27FC236}">
                <a16:creationId xmlns:a16="http://schemas.microsoft.com/office/drawing/2014/main" id="{D6C6CA84-2619-71B3-2FA5-127865C96A9F}"/>
              </a:ext>
            </a:extLst>
          </p:cNvPr>
          <p:cNvGraphicFramePr>
            <a:graphicFrameLocks noGrp="1"/>
          </p:cNvGraphicFramePr>
          <p:nvPr>
            <p:ph type="tbl" sz="quarter" idx="13"/>
            <p:extLst>
              <p:ext uri="{D42A27DB-BD31-4B8C-83A1-F6EECF244321}">
                <p14:modId xmlns:p14="http://schemas.microsoft.com/office/powerpoint/2010/main" val="3753497528"/>
              </p:ext>
            </p:extLst>
          </p:nvPr>
        </p:nvGraphicFramePr>
        <p:xfrm>
          <a:off x="728011" y="934023"/>
          <a:ext cx="10687802" cy="5558024"/>
        </p:xfrm>
        <a:graphic>
          <a:graphicData uri="http://schemas.openxmlformats.org/drawingml/2006/table">
            <a:tbl>
              <a:tblPr firstRow="1" bandRow="1">
                <a:tableStyleId>{8FD4443E-F989-4FC4-A0C8-D5A2AF1F390B}</a:tableStyleId>
              </a:tblPr>
              <a:tblGrid>
                <a:gridCol w="1823720">
                  <a:extLst>
                    <a:ext uri="{9D8B030D-6E8A-4147-A177-3AD203B41FA5}">
                      <a16:colId xmlns:a16="http://schemas.microsoft.com/office/drawing/2014/main" val="3466589034"/>
                    </a:ext>
                  </a:extLst>
                </a:gridCol>
                <a:gridCol w="4182036">
                  <a:extLst>
                    <a:ext uri="{9D8B030D-6E8A-4147-A177-3AD203B41FA5}">
                      <a16:colId xmlns:a16="http://schemas.microsoft.com/office/drawing/2014/main" val="924530277"/>
                    </a:ext>
                  </a:extLst>
                </a:gridCol>
                <a:gridCol w="4682046">
                  <a:extLst>
                    <a:ext uri="{9D8B030D-6E8A-4147-A177-3AD203B41FA5}">
                      <a16:colId xmlns:a16="http://schemas.microsoft.com/office/drawing/2014/main" val="1743769787"/>
                    </a:ext>
                  </a:extLst>
                </a:gridCol>
              </a:tblGrid>
              <a:tr h="452528">
                <a:tc>
                  <a:txBody>
                    <a:bodyPr/>
                    <a:lstStyle/>
                    <a:p>
                      <a:endParaRPr lang="en-US" dirty="0"/>
                    </a:p>
                  </a:txBody>
                  <a:tcPr/>
                </a:tc>
                <a:tc>
                  <a:txBody>
                    <a:bodyPr/>
                    <a:lstStyle/>
                    <a:p>
                      <a:pPr algn="ctr"/>
                      <a:r>
                        <a:rPr lang="en-US" b="1" dirty="0"/>
                        <a:t>BASIC</a:t>
                      </a:r>
                    </a:p>
                  </a:txBody>
                  <a:tcPr/>
                </a:tc>
                <a:tc>
                  <a:txBody>
                    <a:bodyPr/>
                    <a:lstStyle/>
                    <a:p>
                      <a:pPr algn="ctr"/>
                      <a:r>
                        <a:rPr lang="en-US" b="1" dirty="0"/>
                        <a:t>APPLIED</a:t>
                      </a:r>
                    </a:p>
                  </a:txBody>
                  <a:tcPr/>
                </a:tc>
                <a:extLst>
                  <a:ext uri="{0D108BD9-81ED-4DB2-BD59-A6C34878D82A}">
                    <a16:rowId xmlns:a16="http://schemas.microsoft.com/office/drawing/2014/main" val="2646531194"/>
                  </a:ext>
                </a:extLst>
              </a:tr>
              <a:tr h="957242">
                <a:tc>
                  <a:txBody>
                    <a:bodyPr/>
                    <a:lstStyle/>
                    <a:p>
                      <a:r>
                        <a:rPr lang="en-US" b="1" dirty="0"/>
                        <a:t>Purpose</a:t>
                      </a:r>
                    </a:p>
                  </a:txBody>
                  <a:tcPr/>
                </a:tc>
                <a:tc>
                  <a:txBody>
                    <a:bodyPr/>
                    <a:lstStyle/>
                    <a:p>
                      <a:r>
                        <a:rPr lang="en-US" b="0" dirty="0"/>
                        <a:t>To advance human understanding and knowledge of the universe. </a:t>
                      </a:r>
                    </a:p>
                  </a:txBody>
                  <a:tcPr/>
                </a:tc>
                <a:tc>
                  <a:txBody>
                    <a:bodyPr/>
                    <a:lstStyle/>
                    <a:p>
                      <a:r>
                        <a:rPr lang="en-US" b="0" dirty="0"/>
                        <a:t>To help clients make a decision about a particular situation, problem, or opportunity</a:t>
                      </a:r>
                    </a:p>
                  </a:txBody>
                  <a:tcPr/>
                </a:tc>
                <a:extLst>
                  <a:ext uri="{0D108BD9-81ED-4DB2-BD59-A6C34878D82A}">
                    <a16:rowId xmlns:a16="http://schemas.microsoft.com/office/drawing/2014/main" val="1557505652"/>
                  </a:ext>
                </a:extLst>
              </a:tr>
              <a:tr h="480797">
                <a:tc>
                  <a:txBody>
                    <a:bodyPr/>
                    <a:lstStyle/>
                    <a:p>
                      <a:r>
                        <a:rPr lang="en-US" b="1" dirty="0"/>
                        <a:t>Initiative</a:t>
                      </a:r>
                    </a:p>
                  </a:txBody>
                  <a:tcPr/>
                </a:tc>
                <a:tc>
                  <a:txBody>
                    <a:bodyPr/>
                    <a:lstStyle/>
                    <a:p>
                      <a:r>
                        <a:rPr lang="en-US" dirty="0"/>
                        <a:t>Researcher initiated</a:t>
                      </a:r>
                    </a:p>
                  </a:txBody>
                  <a:tcPr/>
                </a:tc>
                <a:tc>
                  <a:txBody>
                    <a:bodyPr/>
                    <a:lstStyle/>
                    <a:p>
                      <a:r>
                        <a:rPr lang="en-US" dirty="0"/>
                        <a:t>Client Initiated </a:t>
                      </a:r>
                    </a:p>
                  </a:txBody>
                  <a:tcPr/>
                </a:tc>
                <a:extLst>
                  <a:ext uri="{0D108BD9-81ED-4DB2-BD59-A6C34878D82A}">
                    <a16:rowId xmlns:a16="http://schemas.microsoft.com/office/drawing/2014/main" val="800139435"/>
                  </a:ext>
                </a:extLst>
              </a:tr>
              <a:tr h="480797">
                <a:tc>
                  <a:txBody>
                    <a:bodyPr/>
                    <a:lstStyle/>
                    <a:p>
                      <a:r>
                        <a:rPr lang="en-US" b="1" dirty="0"/>
                        <a:t>Funding</a:t>
                      </a:r>
                    </a:p>
                  </a:txBody>
                  <a:tcPr/>
                </a:tc>
                <a:tc>
                  <a:txBody>
                    <a:bodyPr/>
                    <a:lstStyle/>
                    <a:p>
                      <a:r>
                        <a:rPr lang="en-US" dirty="0"/>
                        <a:t>Research grants </a:t>
                      </a:r>
                    </a:p>
                  </a:txBody>
                  <a:tcPr/>
                </a:tc>
                <a:tc>
                  <a:txBody>
                    <a:bodyPr/>
                    <a:lstStyle/>
                    <a:p>
                      <a:r>
                        <a:rPr lang="en-US" dirty="0"/>
                        <a:t>Client </a:t>
                      </a:r>
                    </a:p>
                  </a:txBody>
                  <a:tcPr/>
                </a:tc>
                <a:extLst>
                  <a:ext uri="{0D108BD9-81ED-4DB2-BD59-A6C34878D82A}">
                    <a16:rowId xmlns:a16="http://schemas.microsoft.com/office/drawing/2014/main" val="3618934537"/>
                  </a:ext>
                </a:extLst>
              </a:tr>
              <a:tr h="480797">
                <a:tc>
                  <a:txBody>
                    <a:bodyPr/>
                    <a:lstStyle/>
                    <a:p>
                      <a:r>
                        <a:rPr lang="en-US" b="1" dirty="0"/>
                        <a:t>Researcher</a:t>
                      </a:r>
                    </a:p>
                  </a:txBody>
                  <a:tcPr/>
                </a:tc>
                <a:tc>
                  <a:txBody>
                    <a:bodyPr/>
                    <a:lstStyle/>
                    <a:p>
                      <a:r>
                        <a:rPr lang="en-US" dirty="0"/>
                        <a:t>Solo or Research Team from University</a:t>
                      </a:r>
                    </a:p>
                  </a:txBody>
                  <a:tcPr/>
                </a:tc>
                <a:tc>
                  <a:txBody>
                    <a:bodyPr/>
                    <a:lstStyle/>
                    <a:p>
                      <a:r>
                        <a:rPr lang="en-US" dirty="0"/>
                        <a:t>In-house</a:t>
                      </a:r>
                    </a:p>
                  </a:txBody>
                  <a:tcPr/>
                </a:tc>
                <a:extLst>
                  <a:ext uri="{0D108BD9-81ED-4DB2-BD59-A6C34878D82A}">
                    <a16:rowId xmlns:a16="http://schemas.microsoft.com/office/drawing/2014/main" val="3841667855"/>
                  </a:ext>
                </a:extLst>
              </a:tr>
              <a:tr h="829869">
                <a:tc>
                  <a:txBody>
                    <a:bodyPr/>
                    <a:lstStyle/>
                    <a:p>
                      <a:r>
                        <a:rPr lang="en-US" b="1" dirty="0"/>
                        <a:t>Timeframe</a:t>
                      </a:r>
                    </a:p>
                  </a:txBody>
                  <a:tcPr/>
                </a:tc>
                <a:tc>
                  <a:txBody>
                    <a:bodyPr/>
                    <a:lstStyle/>
                    <a:p>
                      <a:r>
                        <a:rPr lang="en-US" dirty="0"/>
                        <a:t>Year(s)</a:t>
                      </a:r>
                    </a:p>
                  </a:txBody>
                  <a:tcPr/>
                </a:tc>
                <a:tc>
                  <a:txBody>
                    <a:bodyPr/>
                    <a:lstStyle/>
                    <a:p>
                      <a:r>
                        <a:rPr lang="en-US" dirty="0"/>
                        <a:t>Days to Months: to inform important decisions</a:t>
                      </a:r>
                    </a:p>
                  </a:txBody>
                  <a:tcPr/>
                </a:tc>
                <a:extLst>
                  <a:ext uri="{0D108BD9-81ED-4DB2-BD59-A6C34878D82A}">
                    <a16:rowId xmlns:a16="http://schemas.microsoft.com/office/drawing/2014/main" val="769324371"/>
                  </a:ext>
                </a:extLst>
              </a:tr>
              <a:tr h="480797">
                <a:tc>
                  <a:txBody>
                    <a:bodyPr/>
                    <a:lstStyle/>
                    <a:p>
                      <a:r>
                        <a:rPr lang="en-US" b="1" dirty="0"/>
                        <a:t>Setting </a:t>
                      </a:r>
                    </a:p>
                  </a:txBody>
                  <a:tcPr/>
                </a:tc>
                <a:tc>
                  <a:txBody>
                    <a:bodyPr/>
                    <a:lstStyle/>
                    <a:p>
                      <a:r>
                        <a:rPr lang="en-US" dirty="0"/>
                        <a:t>Lab or Autonomous from environment</a:t>
                      </a:r>
                    </a:p>
                  </a:txBody>
                  <a:tcPr/>
                </a:tc>
                <a:tc>
                  <a:txBody>
                    <a:bodyPr/>
                    <a:lstStyle/>
                    <a:p>
                      <a:r>
                        <a:rPr lang="en-US" dirty="0"/>
                        <a:t>Real-world context</a:t>
                      </a:r>
                    </a:p>
                  </a:txBody>
                  <a:tcPr/>
                </a:tc>
                <a:extLst>
                  <a:ext uri="{0D108BD9-81ED-4DB2-BD59-A6C34878D82A}">
                    <a16:rowId xmlns:a16="http://schemas.microsoft.com/office/drawing/2014/main" val="2689512657"/>
                  </a:ext>
                </a:extLst>
              </a:tr>
              <a:tr h="480797">
                <a:tc>
                  <a:txBody>
                    <a:bodyPr/>
                    <a:lstStyle/>
                    <a:p>
                      <a:r>
                        <a:rPr lang="en-US" b="1" dirty="0"/>
                        <a:t>Methods</a:t>
                      </a:r>
                    </a:p>
                  </a:txBody>
                  <a:tcPr/>
                </a:tc>
                <a:tc>
                  <a:txBody>
                    <a:bodyPr/>
                    <a:lstStyle/>
                    <a:p>
                      <a:r>
                        <a:rPr lang="en-US" dirty="0"/>
                        <a:t>Limited data collection measures/ methods– usually based on researcher’s expertise</a:t>
                      </a:r>
                    </a:p>
                  </a:txBody>
                  <a:tcPr/>
                </a:tc>
                <a:tc>
                  <a:txBody>
                    <a:bodyPr/>
                    <a:lstStyle/>
                    <a:p>
                      <a:r>
                        <a:rPr lang="en-US" dirty="0"/>
                        <a:t>Collects data to answer the question– measures change, methods change </a:t>
                      </a:r>
                    </a:p>
                  </a:txBody>
                  <a:tcPr/>
                </a:tc>
                <a:extLst>
                  <a:ext uri="{0D108BD9-81ED-4DB2-BD59-A6C34878D82A}">
                    <a16:rowId xmlns:a16="http://schemas.microsoft.com/office/drawing/2014/main" val="1513611795"/>
                  </a:ext>
                </a:extLst>
              </a:tr>
              <a:tr h="480797">
                <a:tc>
                  <a:txBody>
                    <a:bodyPr/>
                    <a:lstStyle/>
                    <a:p>
                      <a:r>
                        <a:rPr lang="en-US" b="1" dirty="0"/>
                        <a:t>Dissemination</a:t>
                      </a:r>
                    </a:p>
                  </a:txBody>
                  <a:tcPr/>
                </a:tc>
                <a:tc>
                  <a:txBody>
                    <a:bodyPr/>
                    <a:lstStyle/>
                    <a:p>
                      <a:r>
                        <a:rPr lang="en-US" dirty="0"/>
                        <a:t>Scientific conferences and journals</a:t>
                      </a:r>
                    </a:p>
                  </a:txBody>
                  <a:tcPr/>
                </a:tc>
                <a:tc>
                  <a:txBody>
                    <a:bodyPr/>
                    <a:lstStyle/>
                    <a:p>
                      <a:r>
                        <a:rPr lang="en-US" dirty="0"/>
                        <a:t>Product/Presentation to Client</a:t>
                      </a:r>
                    </a:p>
                  </a:txBody>
                  <a:tcPr/>
                </a:tc>
                <a:extLst>
                  <a:ext uri="{0D108BD9-81ED-4DB2-BD59-A6C34878D82A}">
                    <a16:rowId xmlns:a16="http://schemas.microsoft.com/office/drawing/2014/main" val="4060605244"/>
                  </a:ext>
                </a:extLst>
              </a:tr>
            </a:tbl>
          </a:graphicData>
        </a:graphic>
      </p:graphicFrame>
      <p:sp>
        <p:nvSpPr>
          <p:cNvPr id="3" name="Slide Number Placeholder 2">
            <a:extLst>
              <a:ext uri="{FF2B5EF4-FFF2-40B4-BE49-F238E27FC236}">
                <a16:creationId xmlns:a16="http://schemas.microsoft.com/office/drawing/2014/main" id="{0DCD40D8-D2E9-B036-CB0A-CF1A4C8E13F3}"/>
              </a:ext>
            </a:extLst>
          </p:cNvPr>
          <p:cNvSpPr>
            <a:spLocks noGrp="1"/>
          </p:cNvSpPr>
          <p:nvPr>
            <p:ph type="sldNum" sz="quarter" idx="12"/>
          </p:nvPr>
        </p:nvSpPr>
        <p:spPr/>
        <p:txBody>
          <a:bodyPr/>
          <a:lstStyle/>
          <a:p>
            <a:fld id="{B5CEABB6-07DC-46E8-9B57-56EC44A396E5}" type="slidenum">
              <a:rPr lang="en-US" smtClean="0"/>
              <a:pPr/>
              <a:t>10</a:t>
            </a:fld>
            <a:endParaRPr lang="en-US" dirty="0"/>
          </a:p>
        </p:txBody>
      </p:sp>
    </p:spTree>
    <p:extLst>
      <p:ext uri="{BB962C8B-B14F-4D97-AF65-F5344CB8AC3E}">
        <p14:creationId xmlns:p14="http://schemas.microsoft.com/office/powerpoint/2010/main" val="2593113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B85B455-9B94-A44D-C3B7-DDA9E166AF75}"/>
              </a:ext>
            </a:extLst>
          </p:cNvPr>
          <p:cNvSpPr>
            <a:spLocks noGrp="1"/>
          </p:cNvSpPr>
          <p:nvPr>
            <p:ph type="title"/>
          </p:nvPr>
        </p:nvSpPr>
        <p:spPr>
          <a:xfrm>
            <a:off x="728010" y="244579"/>
            <a:ext cx="10665845" cy="620904"/>
          </a:xfrm>
        </p:spPr>
        <p:txBody>
          <a:bodyPr>
            <a:normAutofit fontScale="90000"/>
          </a:bodyPr>
          <a:lstStyle/>
          <a:p>
            <a:r>
              <a:rPr lang="en-US" dirty="0">
                <a:solidFill>
                  <a:schemeClr val="accent3"/>
                </a:solidFill>
              </a:rPr>
              <a:t>Often…But Not Always… </a:t>
            </a:r>
          </a:p>
        </p:txBody>
      </p:sp>
      <p:graphicFrame>
        <p:nvGraphicFramePr>
          <p:cNvPr id="11" name="Table Placeholder 10">
            <a:extLst>
              <a:ext uri="{FF2B5EF4-FFF2-40B4-BE49-F238E27FC236}">
                <a16:creationId xmlns:a16="http://schemas.microsoft.com/office/drawing/2014/main" id="{D6C6CA84-2619-71B3-2FA5-127865C96A9F}"/>
              </a:ext>
            </a:extLst>
          </p:cNvPr>
          <p:cNvGraphicFramePr>
            <a:graphicFrameLocks noGrp="1"/>
          </p:cNvGraphicFramePr>
          <p:nvPr>
            <p:ph type="tbl" sz="quarter" idx="13"/>
            <p:extLst>
              <p:ext uri="{D42A27DB-BD31-4B8C-83A1-F6EECF244321}">
                <p14:modId xmlns:p14="http://schemas.microsoft.com/office/powerpoint/2010/main" val="2248994514"/>
              </p:ext>
            </p:extLst>
          </p:nvPr>
        </p:nvGraphicFramePr>
        <p:xfrm>
          <a:off x="728011" y="934023"/>
          <a:ext cx="10687802" cy="5558024"/>
        </p:xfrm>
        <a:graphic>
          <a:graphicData uri="http://schemas.openxmlformats.org/drawingml/2006/table">
            <a:tbl>
              <a:tblPr firstRow="1" bandRow="1">
                <a:tableStyleId>{8FD4443E-F989-4FC4-A0C8-D5A2AF1F390B}</a:tableStyleId>
              </a:tblPr>
              <a:tblGrid>
                <a:gridCol w="1823720">
                  <a:extLst>
                    <a:ext uri="{9D8B030D-6E8A-4147-A177-3AD203B41FA5}">
                      <a16:colId xmlns:a16="http://schemas.microsoft.com/office/drawing/2014/main" val="3466589034"/>
                    </a:ext>
                  </a:extLst>
                </a:gridCol>
                <a:gridCol w="4182036">
                  <a:extLst>
                    <a:ext uri="{9D8B030D-6E8A-4147-A177-3AD203B41FA5}">
                      <a16:colId xmlns:a16="http://schemas.microsoft.com/office/drawing/2014/main" val="924530277"/>
                    </a:ext>
                  </a:extLst>
                </a:gridCol>
                <a:gridCol w="4682046">
                  <a:extLst>
                    <a:ext uri="{9D8B030D-6E8A-4147-A177-3AD203B41FA5}">
                      <a16:colId xmlns:a16="http://schemas.microsoft.com/office/drawing/2014/main" val="1743769787"/>
                    </a:ext>
                  </a:extLst>
                </a:gridCol>
              </a:tblGrid>
              <a:tr h="452528">
                <a:tc>
                  <a:txBody>
                    <a:bodyPr/>
                    <a:lstStyle/>
                    <a:p>
                      <a:endParaRPr lang="en-US" dirty="0"/>
                    </a:p>
                  </a:txBody>
                  <a:tcPr/>
                </a:tc>
                <a:tc>
                  <a:txBody>
                    <a:bodyPr/>
                    <a:lstStyle/>
                    <a:p>
                      <a:pPr algn="ctr"/>
                      <a:r>
                        <a:rPr lang="en-US" b="1" dirty="0"/>
                        <a:t>BASIC</a:t>
                      </a:r>
                    </a:p>
                  </a:txBody>
                  <a:tcPr/>
                </a:tc>
                <a:tc>
                  <a:txBody>
                    <a:bodyPr/>
                    <a:lstStyle/>
                    <a:p>
                      <a:pPr algn="ctr"/>
                      <a:r>
                        <a:rPr lang="en-US" b="1" dirty="0"/>
                        <a:t>APPLIED</a:t>
                      </a:r>
                    </a:p>
                  </a:txBody>
                  <a:tcPr/>
                </a:tc>
                <a:extLst>
                  <a:ext uri="{0D108BD9-81ED-4DB2-BD59-A6C34878D82A}">
                    <a16:rowId xmlns:a16="http://schemas.microsoft.com/office/drawing/2014/main" val="2646531194"/>
                  </a:ext>
                </a:extLst>
              </a:tr>
              <a:tr h="957242">
                <a:tc>
                  <a:txBody>
                    <a:bodyPr/>
                    <a:lstStyle/>
                    <a:p>
                      <a:r>
                        <a:rPr lang="en-US" b="1" dirty="0"/>
                        <a:t>Purpose</a:t>
                      </a:r>
                    </a:p>
                  </a:txBody>
                  <a:tcPr/>
                </a:tc>
                <a:tc>
                  <a:txBody>
                    <a:bodyPr/>
                    <a:lstStyle/>
                    <a:p>
                      <a:r>
                        <a:rPr lang="en-US" b="0" dirty="0"/>
                        <a:t>To advance human understanding and knowledge of the universe. </a:t>
                      </a:r>
                    </a:p>
                  </a:txBody>
                  <a:tcPr/>
                </a:tc>
                <a:tc>
                  <a:txBody>
                    <a:bodyPr/>
                    <a:lstStyle/>
                    <a:p>
                      <a:pPr algn="r"/>
                      <a:r>
                        <a:rPr lang="en-US" b="0" dirty="0"/>
                        <a:t>To help clients make a decision about a particular situation, problem, or opportunity</a:t>
                      </a:r>
                    </a:p>
                  </a:txBody>
                  <a:tcPr/>
                </a:tc>
                <a:extLst>
                  <a:ext uri="{0D108BD9-81ED-4DB2-BD59-A6C34878D82A}">
                    <a16:rowId xmlns:a16="http://schemas.microsoft.com/office/drawing/2014/main" val="1557505652"/>
                  </a:ext>
                </a:extLst>
              </a:tr>
              <a:tr h="480797">
                <a:tc>
                  <a:txBody>
                    <a:bodyPr/>
                    <a:lstStyle/>
                    <a:p>
                      <a:r>
                        <a:rPr lang="en-US" b="1" dirty="0"/>
                        <a:t>Initiative</a:t>
                      </a:r>
                    </a:p>
                  </a:txBody>
                  <a:tcPr/>
                </a:tc>
                <a:tc>
                  <a:txBody>
                    <a:bodyPr/>
                    <a:lstStyle/>
                    <a:p>
                      <a:r>
                        <a:rPr lang="en-US" dirty="0"/>
                        <a:t>Research initiated</a:t>
                      </a:r>
                    </a:p>
                  </a:txBody>
                  <a:tcPr/>
                </a:tc>
                <a:tc>
                  <a:txBody>
                    <a:bodyPr/>
                    <a:lstStyle/>
                    <a:p>
                      <a:pPr algn="r"/>
                      <a:r>
                        <a:rPr lang="en-US" dirty="0"/>
                        <a:t>Client Initiated </a:t>
                      </a:r>
                    </a:p>
                  </a:txBody>
                  <a:tcPr/>
                </a:tc>
                <a:extLst>
                  <a:ext uri="{0D108BD9-81ED-4DB2-BD59-A6C34878D82A}">
                    <a16:rowId xmlns:a16="http://schemas.microsoft.com/office/drawing/2014/main" val="800139435"/>
                  </a:ext>
                </a:extLst>
              </a:tr>
              <a:tr h="480797">
                <a:tc>
                  <a:txBody>
                    <a:bodyPr/>
                    <a:lstStyle/>
                    <a:p>
                      <a:r>
                        <a:rPr lang="en-US" b="1" dirty="0"/>
                        <a:t>Funding</a:t>
                      </a:r>
                    </a:p>
                  </a:txBody>
                  <a:tcPr/>
                </a:tc>
                <a:tc>
                  <a:txBody>
                    <a:bodyPr/>
                    <a:lstStyle/>
                    <a:p>
                      <a:r>
                        <a:rPr lang="en-US" dirty="0"/>
                        <a:t>Research grants </a:t>
                      </a:r>
                    </a:p>
                  </a:txBody>
                  <a:tcPr/>
                </a:tc>
                <a:tc>
                  <a:txBody>
                    <a:bodyPr/>
                    <a:lstStyle/>
                    <a:p>
                      <a:pPr algn="r"/>
                      <a:r>
                        <a:rPr lang="en-US" dirty="0"/>
                        <a:t>Client </a:t>
                      </a:r>
                    </a:p>
                  </a:txBody>
                  <a:tcPr/>
                </a:tc>
                <a:extLst>
                  <a:ext uri="{0D108BD9-81ED-4DB2-BD59-A6C34878D82A}">
                    <a16:rowId xmlns:a16="http://schemas.microsoft.com/office/drawing/2014/main" val="3618934537"/>
                  </a:ext>
                </a:extLst>
              </a:tr>
              <a:tr h="480797">
                <a:tc>
                  <a:txBody>
                    <a:bodyPr/>
                    <a:lstStyle/>
                    <a:p>
                      <a:r>
                        <a:rPr lang="en-US" b="1" dirty="0"/>
                        <a:t>Researcher</a:t>
                      </a:r>
                    </a:p>
                  </a:txBody>
                  <a:tcPr/>
                </a:tc>
                <a:tc>
                  <a:txBody>
                    <a:bodyPr/>
                    <a:lstStyle/>
                    <a:p>
                      <a:r>
                        <a:rPr lang="en-US" dirty="0"/>
                        <a:t>Solo or Research Team from University</a:t>
                      </a:r>
                    </a:p>
                  </a:txBody>
                  <a:tcPr/>
                </a:tc>
                <a:tc>
                  <a:txBody>
                    <a:bodyPr/>
                    <a:lstStyle/>
                    <a:p>
                      <a:pPr algn="r"/>
                      <a:r>
                        <a:rPr lang="en-US" dirty="0"/>
                        <a:t>In-house</a:t>
                      </a:r>
                    </a:p>
                  </a:txBody>
                  <a:tcPr/>
                </a:tc>
                <a:extLst>
                  <a:ext uri="{0D108BD9-81ED-4DB2-BD59-A6C34878D82A}">
                    <a16:rowId xmlns:a16="http://schemas.microsoft.com/office/drawing/2014/main" val="3841667855"/>
                  </a:ext>
                </a:extLst>
              </a:tr>
              <a:tr h="829869">
                <a:tc>
                  <a:txBody>
                    <a:bodyPr/>
                    <a:lstStyle/>
                    <a:p>
                      <a:r>
                        <a:rPr lang="en-US" b="1" dirty="0"/>
                        <a:t>Timeframe</a:t>
                      </a:r>
                    </a:p>
                  </a:txBody>
                  <a:tcPr/>
                </a:tc>
                <a:tc>
                  <a:txBody>
                    <a:bodyPr/>
                    <a:lstStyle/>
                    <a:p>
                      <a:r>
                        <a:rPr lang="en-US" dirty="0"/>
                        <a:t>Year(s)</a:t>
                      </a:r>
                    </a:p>
                  </a:txBody>
                  <a:tcPr/>
                </a:tc>
                <a:tc>
                  <a:txBody>
                    <a:bodyPr/>
                    <a:lstStyle/>
                    <a:p>
                      <a:pPr algn="r"/>
                      <a:r>
                        <a:rPr lang="en-US" dirty="0"/>
                        <a:t>Months to a Year: </a:t>
                      </a:r>
                    </a:p>
                    <a:p>
                      <a:pPr algn="r"/>
                      <a:r>
                        <a:rPr lang="en-US" dirty="0"/>
                        <a:t>to inform important decisions</a:t>
                      </a:r>
                    </a:p>
                  </a:txBody>
                  <a:tcPr/>
                </a:tc>
                <a:extLst>
                  <a:ext uri="{0D108BD9-81ED-4DB2-BD59-A6C34878D82A}">
                    <a16:rowId xmlns:a16="http://schemas.microsoft.com/office/drawing/2014/main" val="769324371"/>
                  </a:ext>
                </a:extLst>
              </a:tr>
              <a:tr h="480797">
                <a:tc>
                  <a:txBody>
                    <a:bodyPr/>
                    <a:lstStyle/>
                    <a:p>
                      <a:r>
                        <a:rPr lang="en-US" b="1" dirty="0"/>
                        <a:t>Setting </a:t>
                      </a:r>
                    </a:p>
                  </a:txBody>
                  <a:tcPr/>
                </a:tc>
                <a:tc>
                  <a:txBody>
                    <a:bodyPr/>
                    <a:lstStyle/>
                    <a:p>
                      <a:r>
                        <a:rPr lang="en-US" dirty="0"/>
                        <a:t>Lab or Autonomous from environment</a:t>
                      </a:r>
                    </a:p>
                  </a:txBody>
                  <a:tcPr/>
                </a:tc>
                <a:tc>
                  <a:txBody>
                    <a:bodyPr/>
                    <a:lstStyle/>
                    <a:p>
                      <a:pPr algn="r"/>
                      <a:r>
                        <a:rPr lang="en-US" dirty="0"/>
                        <a:t>Real-world context</a:t>
                      </a:r>
                    </a:p>
                  </a:txBody>
                  <a:tcPr/>
                </a:tc>
                <a:extLst>
                  <a:ext uri="{0D108BD9-81ED-4DB2-BD59-A6C34878D82A}">
                    <a16:rowId xmlns:a16="http://schemas.microsoft.com/office/drawing/2014/main" val="2689512657"/>
                  </a:ext>
                </a:extLst>
              </a:tr>
              <a:tr h="480797">
                <a:tc>
                  <a:txBody>
                    <a:bodyPr/>
                    <a:lstStyle/>
                    <a:p>
                      <a:r>
                        <a:rPr lang="en-US" b="1" dirty="0"/>
                        <a:t>Methods</a:t>
                      </a:r>
                    </a:p>
                  </a:txBody>
                  <a:tcPr/>
                </a:tc>
                <a:tc>
                  <a:txBody>
                    <a:bodyPr/>
                    <a:lstStyle/>
                    <a:p>
                      <a:r>
                        <a:rPr lang="en-US" dirty="0"/>
                        <a:t>Limited-Data collection methods usually based on researcher’s expertise</a:t>
                      </a:r>
                    </a:p>
                  </a:txBody>
                  <a:tcPr/>
                </a:tc>
                <a:tc>
                  <a:txBody>
                    <a:bodyPr/>
                    <a:lstStyle/>
                    <a:p>
                      <a:pPr algn="r"/>
                      <a:r>
                        <a:rPr lang="en-US" dirty="0"/>
                        <a:t>Collects data to answer the question– sources change, methods change </a:t>
                      </a:r>
                    </a:p>
                  </a:txBody>
                  <a:tcPr/>
                </a:tc>
                <a:extLst>
                  <a:ext uri="{0D108BD9-81ED-4DB2-BD59-A6C34878D82A}">
                    <a16:rowId xmlns:a16="http://schemas.microsoft.com/office/drawing/2014/main" val="1513611795"/>
                  </a:ext>
                </a:extLst>
              </a:tr>
              <a:tr h="480797">
                <a:tc>
                  <a:txBody>
                    <a:bodyPr/>
                    <a:lstStyle/>
                    <a:p>
                      <a:r>
                        <a:rPr lang="en-US" b="1" dirty="0"/>
                        <a:t>Dissemination</a:t>
                      </a:r>
                    </a:p>
                  </a:txBody>
                  <a:tcPr/>
                </a:tc>
                <a:tc>
                  <a:txBody>
                    <a:bodyPr/>
                    <a:lstStyle/>
                    <a:p>
                      <a:r>
                        <a:rPr lang="en-US" dirty="0"/>
                        <a:t>Scientific conferences and journals</a:t>
                      </a:r>
                    </a:p>
                  </a:txBody>
                  <a:tcPr/>
                </a:tc>
                <a:tc>
                  <a:txBody>
                    <a:bodyPr/>
                    <a:lstStyle/>
                    <a:p>
                      <a:pPr algn="r"/>
                      <a:r>
                        <a:rPr lang="en-US" dirty="0"/>
                        <a:t>Presentation to Client</a:t>
                      </a:r>
                    </a:p>
                  </a:txBody>
                  <a:tcPr/>
                </a:tc>
                <a:extLst>
                  <a:ext uri="{0D108BD9-81ED-4DB2-BD59-A6C34878D82A}">
                    <a16:rowId xmlns:a16="http://schemas.microsoft.com/office/drawing/2014/main" val="4060605244"/>
                  </a:ext>
                </a:extLst>
              </a:tr>
            </a:tbl>
          </a:graphicData>
        </a:graphic>
      </p:graphicFrame>
      <p:sp>
        <p:nvSpPr>
          <p:cNvPr id="3" name="Slide Number Placeholder 2">
            <a:extLst>
              <a:ext uri="{FF2B5EF4-FFF2-40B4-BE49-F238E27FC236}">
                <a16:creationId xmlns:a16="http://schemas.microsoft.com/office/drawing/2014/main" id="{0DCD40D8-D2E9-B036-CB0A-CF1A4C8E13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CEABB6-07DC-46E8-9B57-56EC44A396E5}" type="slidenum">
              <a:rPr kumimoji="0" lang="en-US" sz="100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dirty="0">
              <a:ln>
                <a:noFill/>
              </a:ln>
              <a:solidFill>
                <a:prstClr val="black"/>
              </a:solidFill>
              <a:effectLst/>
              <a:uLnTx/>
              <a:uFillTx/>
              <a:latin typeface="Avenir Next LT Pro"/>
              <a:ea typeface="+mn-ea"/>
              <a:cs typeface="+mn-cs"/>
            </a:endParaRPr>
          </a:p>
        </p:txBody>
      </p:sp>
      <p:sp>
        <p:nvSpPr>
          <p:cNvPr id="12" name="Rectangle: Rounded Corners 11">
            <a:extLst>
              <a:ext uri="{FF2B5EF4-FFF2-40B4-BE49-F238E27FC236}">
                <a16:creationId xmlns:a16="http://schemas.microsoft.com/office/drawing/2014/main" id="{73BA414E-B813-327A-A6DD-0310F0B79D06}"/>
              </a:ext>
            </a:extLst>
          </p:cNvPr>
          <p:cNvSpPr/>
          <p:nvPr/>
        </p:nvSpPr>
        <p:spPr>
          <a:xfrm>
            <a:off x="6060933" y="796942"/>
            <a:ext cx="1711467" cy="5816479"/>
          </a:xfrm>
          <a:prstGeom prst="roundRect">
            <a:avLst/>
          </a:prstGeom>
        </p:spPr>
        <p:style>
          <a:lnRef idx="2">
            <a:schemeClr val="accent6">
              <a:shade val="15000"/>
            </a:schemeClr>
          </a:lnRef>
          <a:fillRef idx="1">
            <a:schemeClr val="accent6"/>
          </a:fillRef>
          <a:effectRef idx="0">
            <a:schemeClr val="accent6"/>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venir Next LT Pro"/>
                <a:ea typeface="+mn-ea"/>
                <a:cs typeface="+mn-cs"/>
              </a:rPr>
              <a:t>PROFESSIONAL  / APPLIED FIELDS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Avenir Next LT Pro"/>
                <a:ea typeface="+mn-ea"/>
                <a:cs typeface="+mn-cs"/>
              </a:rPr>
              <a:t> IN ACADEMIA </a:t>
            </a:r>
          </a:p>
        </p:txBody>
      </p:sp>
    </p:spTree>
    <p:extLst>
      <p:ext uri="{BB962C8B-B14F-4D97-AF65-F5344CB8AC3E}">
        <p14:creationId xmlns:p14="http://schemas.microsoft.com/office/powerpoint/2010/main" val="312554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ot So Basic Research: the unrecognized importance of fundamental  scientific discoveries - Science in the News">
            <a:extLst>
              <a:ext uri="{FF2B5EF4-FFF2-40B4-BE49-F238E27FC236}">
                <a16:creationId xmlns:a16="http://schemas.microsoft.com/office/drawing/2014/main" id="{8E36F56C-9062-75B0-AA64-B1BCDB751F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1789" y="223228"/>
            <a:ext cx="7428422" cy="277534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35B938A-33B2-F397-85C2-0086DC2C2793}"/>
              </a:ext>
            </a:extLst>
          </p:cNvPr>
          <p:cNvSpPr>
            <a:spLocks noGrp="1"/>
          </p:cNvSpPr>
          <p:nvPr>
            <p:ph type="title"/>
          </p:nvPr>
        </p:nvSpPr>
        <p:spPr>
          <a:xfrm>
            <a:off x="-843473" y="3647852"/>
            <a:ext cx="6450523" cy="1325563"/>
          </a:xfrm>
        </p:spPr>
        <p:txBody>
          <a:bodyPr>
            <a:normAutofit/>
          </a:bodyPr>
          <a:lstStyle/>
          <a:p>
            <a:pPr algn="ctr"/>
            <a:r>
              <a:rPr lang="en-US" sz="2400" dirty="0"/>
              <a:t>GENERALIZABILE</a:t>
            </a:r>
            <a:br>
              <a:rPr lang="en-US" sz="2400" dirty="0"/>
            </a:br>
            <a:r>
              <a:rPr lang="en-US" sz="2400" dirty="0"/>
              <a:t>Knowledge</a:t>
            </a:r>
          </a:p>
        </p:txBody>
      </p:sp>
      <p:sp>
        <p:nvSpPr>
          <p:cNvPr id="4" name="Slide Number Placeholder 3">
            <a:extLst>
              <a:ext uri="{FF2B5EF4-FFF2-40B4-BE49-F238E27FC236}">
                <a16:creationId xmlns:a16="http://schemas.microsoft.com/office/drawing/2014/main" id="{E2A38A2F-A4A3-BB66-3B60-202D5144C463}"/>
              </a:ext>
            </a:extLst>
          </p:cNvPr>
          <p:cNvSpPr>
            <a:spLocks noGrp="1"/>
          </p:cNvSpPr>
          <p:nvPr>
            <p:ph type="sldNum" sz="quarter" idx="12"/>
          </p:nvPr>
        </p:nvSpPr>
        <p:spPr/>
        <p:txBody>
          <a:bodyPr/>
          <a:lstStyle/>
          <a:p>
            <a:fld id="{B5CEABB6-07DC-46E8-9B57-56EC44A396E5}" type="slidenum">
              <a:rPr lang="en-US" smtClean="0"/>
              <a:pPr/>
              <a:t>12</a:t>
            </a:fld>
            <a:endParaRPr lang="en-US" dirty="0"/>
          </a:p>
        </p:txBody>
      </p:sp>
      <p:sp>
        <p:nvSpPr>
          <p:cNvPr id="5" name="Arrow: Left-Right 4">
            <a:extLst>
              <a:ext uri="{FF2B5EF4-FFF2-40B4-BE49-F238E27FC236}">
                <a16:creationId xmlns:a16="http://schemas.microsoft.com/office/drawing/2014/main" id="{8A085331-533B-7BED-4CA0-7AB79A918C0C}"/>
              </a:ext>
            </a:extLst>
          </p:cNvPr>
          <p:cNvSpPr/>
          <p:nvPr/>
        </p:nvSpPr>
        <p:spPr>
          <a:xfrm>
            <a:off x="1333500" y="2534205"/>
            <a:ext cx="9525000" cy="977900"/>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822403B6-B250-C747-5746-3941E233D819}"/>
              </a:ext>
            </a:extLst>
          </p:cNvPr>
          <p:cNvSpPr txBox="1">
            <a:spLocks/>
          </p:cNvSpPr>
          <p:nvPr/>
        </p:nvSpPr>
        <p:spPr>
          <a:xfrm>
            <a:off x="6834058" y="3607558"/>
            <a:ext cx="6450523" cy="1325563"/>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b="1" kern="1200" cap="all" baseline="0">
                <a:solidFill>
                  <a:schemeClr val="accent1"/>
                </a:solidFill>
                <a:latin typeface="+mj-lt"/>
                <a:ea typeface="+mj-ea"/>
                <a:cs typeface="+mj-cs"/>
              </a:defRPr>
            </a:lvl1pPr>
          </a:lstStyle>
          <a:p>
            <a:pPr algn="ctr"/>
            <a:r>
              <a:rPr lang="en-US" sz="2400" dirty="0"/>
              <a:t>SPECIFIC </a:t>
            </a:r>
          </a:p>
          <a:p>
            <a:pPr algn="ctr"/>
            <a:r>
              <a:rPr lang="en-US" sz="2400" dirty="0"/>
              <a:t>Problem</a:t>
            </a:r>
          </a:p>
        </p:txBody>
      </p:sp>
      <p:sp>
        <p:nvSpPr>
          <p:cNvPr id="8" name="TextBox 7">
            <a:extLst>
              <a:ext uri="{FF2B5EF4-FFF2-40B4-BE49-F238E27FC236}">
                <a16:creationId xmlns:a16="http://schemas.microsoft.com/office/drawing/2014/main" id="{769A1E07-AFC4-C86E-A77C-73FA6D64090A}"/>
              </a:ext>
            </a:extLst>
          </p:cNvPr>
          <p:cNvSpPr txBox="1"/>
          <p:nvPr/>
        </p:nvSpPr>
        <p:spPr>
          <a:xfrm>
            <a:off x="617018" y="4616350"/>
            <a:ext cx="3688282" cy="830997"/>
          </a:xfrm>
          <a:prstGeom prst="rect">
            <a:avLst/>
          </a:prstGeom>
          <a:noFill/>
        </p:spPr>
        <p:txBody>
          <a:bodyPr wrap="square" rtlCol="0">
            <a:spAutoFit/>
          </a:bodyPr>
          <a:lstStyle/>
          <a:p>
            <a:r>
              <a:rPr lang="en-US" sz="2400" b="1" dirty="0"/>
              <a:t>How does this work? (Theory &amp; Evidence) </a:t>
            </a:r>
          </a:p>
        </p:txBody>
      </p:sp>
      <p:sp>
        <p:nvSpPr>
          <p:cNvPr id="9" name="TextBox 8">
            <a:extLst>
              <a:ext uri="{FF2B5EF4-FFF2-40B4-BE49-F238E27FC236}">
                <a16:creationId xmlns:a16="http://schemas.microsoft.com/office/drawing/2014/main" id="{4B4857FA-B2E5-0C03-9AC3-01C718C35863}"/>
              </a:ext>
            </a:extLst>
          </p:cNvPr>
          <p:cNvSpPr txBox="1"/>
          <p:nvPr/>
        </p:nvSpPr>
        <p:spPr>
          <a:xfrm>
            <a:off x="8932269" y="4557916"/>
            <a:ext cx="3042189" cy="830997"/>
          </a:xfrm>
          <a:prstGeom prst="rect">
            <a:avLst/>
          </a:prstGeom>
          <a:noFill/>
        </p:spPr>
        <p:txBody>
          <a:bodyPr wrap="square" rtlCol="0">
            <a:spAutoFit/>
          </a:bodyPr>
          <a:lstStyle/>
          <a:p>
            <a:r>
              <a:rPr lang="en-US" sz="2400" b="1" dirty="0"/>
              <a:t>Does this work for my community? </a:t>
            </a:r>
          </a:p>
        </p:txBody>
      </p:sp>
      <p:sp>
        <p:nvSpPr>
          <p:cNvPr id="11" name="TextBox 10">
            <a:extLst>
              <a:ext uri="{FF2B5EF4-FFF2-40B4-BE49-F238E27FC236}">
                <a16:creationId xmlns:a16="http://schemas.microsoft.com/office/drawing/2014/main" id="{8F3472FD-D65D-3817-0A82-9A3A24B9DF10}"/>
              </a:ext>
            </a:extLst>
          </p:cNvPr>
          <p:cNvSpPr txBox="1"/>
          <p:nvPr/>
        </p:nvSpPr>
        <p:spPr>
          <a:xfrm>
            <a:off x="866506" y="5921281"/>
            <a:ext cx="10558869" cy="830997"/>
          </a:xfrm>
          <a:prstGeom prst="rect">
            <a:avLst/>
          </a:prstGeom>
          <a:noFill/>
        </p:spPr>
        <p:txBody>
          <a:bodyPr wrap="square" rtlCol="0">
            <a:spAutoFit/>
          </a:bodyPr>
          <a:lstStyle/>
          <a:p>
            <a:pPr algn="ctr"/>
            <a:r>
              <a:rPr lang="en-US" sz="2400" b="1" i="1" dirty="0">
                <a:solidFill>
                  <a:srgbClr val="222222"/>
                </a:solidFill>
                <a:latin typeface="-apple-system"/>
              </a:rPr>
              <a:t>B</a:t>
            </a:r>
            <a:r>
              <a:rPr lang="en-US" sz="2400" b="1" i="1" dirty="0">
                <a:solidFill>
                  <a:srgbClr val="222222"/>
                </a:solidFill>
                <a:effectLst/>
                <a:latin typeface="-apple-system"/>
              </a:rPr>
              <a:t>oth contribute significantly to our understanding and seek to answer questions, solve problems, and improve our lives</a:t>
            </a:r>
            <a:endParaRPr lang="en-US" sz="2400" i="1" dirty="0"/>
          </a:p>
        </p:txBody>
      </p:sp>
      <p:sp>
        <p:nvSpPr>
          <p:cNvPr id="12" name="TextBox 11">
            <a:extLst>
              <a:ext uri="{FF2B5EF4-FFF2-40B4-BE49-F238E27FC236}">
                <a16:creationId xmlns:a16="http://schemas.microsoft.com/office/drawing/2014/main" id="{3056069C-6809-32C2-ADE2-3C539500690C}"/>
              </a:ext>
            </a:extLst>
          </p:cNvPr>
          <p:cNvSpPr txBox="1"/>
          <p:nvPr/>
        </p:nvSpPr>
        <p:spPr>
          <a:xfrm>
            <a:off x="4889502" y="4625031"/>
            <a:ext cx="3390899" cy="1200329"/>
          </a:xfrm>
          <a:prstGeom prst="rect">
            <a:avLst/>
          </a:prstGeom>
          <a:noFill/>
        </p:spPr>
        <p:txBody>
          <a:bodyPr wrap="square" rtlCol="0">
            <a:spAutoFit/>
          </a:bodyPr>
          <a:lstStyle/>
          <a:p>
            <a:r>
              <a:rPr lang="en-US" sz="2400" b="1" dirty="0"/>
              <a:t>What tools/programs </a:t>
            </a:r>
          </a:p>
          <a:p>
            <a:r>
              <a:rPr lang="en-US" sz="2400" b="1" dirty="0"/>
              <a:t>can help translate basic to applied? </a:t>
            </a:r>
          </a:p>
        </p:txBody>
      </p:sp>
      <p:sp>
        <p:nvSpPr>
          <p:cNvPr id="3" name="TextBox 2">
            <a:extLst>
              <a:ext uri="{FF2B5EF4-FFF2-40B4-BE49-F238E27FC236}">
                <a16:creationId xmlns:a16="http://schemas.microsoft.com/office/drawing/2014/main" id="{CE6F56FF-B0DA-FD29-5A8F-8370F967384B}"/>
              </a:ext>
            </a:extLst>
          </p:cNvPr>
          <p:cNvSpPr txBox="1"/>
          <p:nvPr/>
        </p:nvSpPr>
        <p:spPr>
          <a:xfrm>
            <a:off x="3518259" y="3610340"/>
            <a:ext cx="5394960" cy="523220"/>
          </a:xfrm>
          <a:prstGeom prst="rect">
            <a:avLst/>
          </a:prstGeom>
          <a:noFill/>
        </p:spPr>
        <p:txBody>
          <a:bodyPr wrap="square" rtlCol="0">
            <a:spAutoFit/>
          </a:bodyPr>
          <a:lstStyle/>
          <a:p>
            <a:pPr algn="ctr"/>
            <a:r>
              <a:rPr lang="en-US" sz="2800" dirty="0"/>
              <a:t>that can be applied to a </a:t>
            </a:r>
          </a:p>
        </p:txBody>
      </p:sp>
    </p:spTree>
    <p:extLst>
      <p:ext uri="{BB962C8B-B14F-4D97-AF65-F5344CB8AC3E}">
        <p14:creationId xmlns:p14="http://schemas.microsoft.com/office/powerpoint/2010/main" val="19089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p:bldP spid="8" grpId="0"/>
      <p:bldP spid="9" grpId="0"/>
      <p:bldP spid="11" grpId="0"/>
      <p:bldP spid="1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2260A-92DF-D602-0D3F-A2DFE4194B2C}"/>
              </a:ext>
            </a:extLst>
          </p:cNvPr>
          <p:cNvSpPr>
            <a:spLocks noGrp="1"/>
          </p:cNvSpPr>
          <p:nvPr>
            <p:ph type="title"/>
          </p:nvPr>
        </p:nvSpPr>
        <p:spPr>
          <a:xfrm>
            <a:off x="764155" y="896112"/>
            <a:ext cx="3229621" cy="1325563"/>
          </a:xfrm>
        </p:spPr>
        <p:txBody>
          <a:bodyPr/>
          <a:lstStyle/>
          <a:p>
            <a:endParaRPr lang="en-US" dirty="0"/>
          </a:p>
        </p:txBody>
      </p:sp>
      <p:sp>
        <p:nvSpPr>
          <p:cNvPr id="3" name="Table Placeholder 2">
            <a:extLst>
              <a:ext uri="{FF2B5EF4-FFF2-40B4-BE49-F238E27FC236}">
                <a16:creationId xmlns:a16="http://schemas.microsoft.com/office/drawing/2014/main" id="{1549610C-9FE0-8F50-679C-445DC635CEE8}"/>
              </a:ext>
            </a:extLst>
          </p:cNvPr>
          <p:cNvSpPr>
            <a:spLocks noGrp="1"/>
          </p:cNvSpPr>
          <p:nvPr>
            <p:ph type="tbl" sz="quarter" idx="13"/>
          </p:nvPr>
        </p:nvSpPr>
        <p:spPr>
          <a:xfrm>
            <a:off x="5432612" y="268941"/>
            <a:ext cx="6586123" cy="6452534"/>
          </a:xfrm>
        </p:spPr>
        <p:txBody>
          <a:bodyPr>
            <a:normAutofit/>
          </a:bodyPr>
          <a:lstStyle/>
          <a:p>
            <a:pPr marL="0" indent="0">
              <a:buNone/>
            </a:pPr>
            <a:r>
              <a:rPr lang="en-US" sz="2400" b="0" i="0" dirty="0">
                <a:solidFill>
                  <a:srgbClr val="212121"/>
                </a:solidFill>
                <a:effectLst/>
                <a:latin typeface="+mj-lt"/>
                <a:ea typeface="Lato" panose="020F0502020204030203" pitchFamily="34" charset="0"/>
                <a:cs typeface="Lato" panose="020F0502020204030203" pitchFamily="34" charset="0"/>
              </a:rPr>
              <a:t>“The </a:t>
            </a:r>
            <a:r>
              <a:rPr lang="en-US" sz="2400" b="0" i="0" u="sng" dirty="0">
                <a:solidFill>
                  <a:srgbClr val="212121"/>
                </a:solidFill>
                <a:effectLst/>
                <a:latin typeface="+mj-lt"/>
                <a:ea typeface="Lato" panose="020F0502020204030203" pitchFamily="34" charset="0"/>
                <a:cs typeface="Lato" panose="020F0502020204030203" pitchFamily="34" charset="0"/>
              </a:rPr>
              <a:t>orientation towards applicability, problem-solving, and impact has become explicit in national research projects</a:t>
            </a:r>
            <a:r>
              <a:rPr lang="en-US" sz="2400" b="0" i="0" dirty="0">
                <a:solidFill>
                  <a:srgbClr val="212121"/>
                </a:solidFill>
                <a:effectLst/>
                <a:latin typeface="+mj-lt"/>
                <a:ea typeface="Lato" panose="020F0502020204030203" pitchFamily="34" charset="0"/>
                <a:cs typeface="Lato" panose="020F0502020204030203" pitchFamily="34" charset="0"/>
              </a:rPr>
              <a:t> funded by governments and in the evaluation criteria used by universities (Marques et al., </a:t>
            </a:r>
            <a:r>
              <a:rPr lang="en-US" sz="2400" b="0" i="0" u="sng" dirty="0">
                <a:solidFill>
                  <a:srgbClr val="376FAA"/>
                </a:solidFill>
                <a:effectLst/>
                <a:latin typeface="+mj-lt"/>
                <a:ea typeface="Lato" panose="020F0502020204030203" pitchFamily="34" charset="0"/>
                <a:cs typeface="Lato" panose="020F0502020204030203" pitchFamily="34" charset="0"/>
                <a:hlinkClick r:id="rId3"/>
              </a:rPr>
              <a:t>2017</a:t>
            </a:r>
            <a:r>
              <a:rPr lang="en-US" sz="2400" b="0" i="0" dirty="0">
                <a:solidFill>
                  <a:srgbClr val="212121"/>
                </a:solidFill>
                <a:effectLst/>
                <a:latin typeface="+mj-lt"/>
                <a:ea typeface="Lato" panose="020F0502020204030203" pitchFamily="34" charset="0"/>
                <a:cs typeface="Lato" panose="020F0502020204030203" pitchFamily="34" charset="0"/>
              </a:rPr>
              <a:t>). This has led to concern that the focus on applicability in funding and evaluation has </a:t>
            </a:r>
            <a:r>
              <a:rPr lang="en-US" sz="2400" b="0" i="0" u="sng" dirty="0">
                <a:solidFill>
                  <a:srgbClr val="212121"/>
                </a:solidFill>
                <a:effectLst/>
                <a:latin typeface="+mj-lt"/>
                <a:ea typeface="Lato" panose="020F0502020204030203" pitchFamily="34" charset="0"/>
                <a:cs typeface="Lato" panose="020F0502020204030203" pitchFamily="34" charset="0"/>
              </a:rPr>
              <a:t>created extrinsic incentives and constraints on academic research and has encouraged a shift from basic to applied research</a:t>
            </a:r>
            <a:r>
              <a:rPr lang="en-US" sz="2400" b="0" i="0" dirty="0">
                <a:solidFill>
                  <a:srgbClr val="212121"/>
                </a:solidFill>
                <a:effectLst/>
                <a:latin typeface="+mj-lt"/>
                <a:ea typeface="Lato" panose="020F0502020204030203" pitchFamily="34" charset="0"/>
                <a:cs typeface="Lato" panose="020F0502020204030203" pitchFamily="34" charset="0"/>
              </a:rPr>
              <a:t> in many North American and European countries (e.g., </a:t>
            </a:r>
            <a:r>
              <a:rPr lang="en-US" sz="2400" b="0" i="0" dirty="0" err="1">
                <a:solidFill>
                  <a:srgbClr val="212121"/>
                </a:solidFill>
                <a:effectLst/>
                <a:latin typeface="+mj-lt"/>
                <a:ea typeface="Lato" panose="020F0502020204030203" pitchFamily="34" charset="0"/>
                <a:cs typeface="Lato" panose="020F0502020204030203" pitchFamily="34" charset="0"/>
              </a:rPr>
              <a:t>Zapp</a:t>
            </a:r>
            <a:r>
              <a:rPr lang="en-US" sz="2400" b="0" i="0" dirty="0">
                <a:solidFill>
                  <a:srgbClr val="212121"/>
                </a:solidFill>
                <a:effectLst/>
                <a:latin typeface="+mj-lt"/>
                <a:ea typeface="Lato" panose="020F0502020204030203" pitchFamily="34" charset="0"/>
                <a:cs typeface="Lato" panose="020F0502020204030203" pitchFamily="34" charset="0"/>
              </a:rPr>
              <a:t> &amp; Powell, </a:t>
            </a:r>
            <a:r>
              <a:rPr lang="en-US" sz="2400" b="0" i="0" u="sng" dirty="0">
                <a:solidFill>
                  <a:srgbClr val="376FAA"/>
                </a:solidFill>
                <a:effectLst/>
                <a:latin typeface="+mj-lt"/>
                <a:ea typeface="Lato" panose="020F0502020204030203" pitchFamily="34" charset="0"/>
                <a:cs typeface="Lato" panose="020F0502020204030203" pitchFamily="34" charset="0"/>
                <a:hlinkClick r:id="rId4"/>
              </a:rPr>
              <a:t>2017</a:t>
            </a:r>
            <a:r>
              <a:rPr lang="en-US" sz="2400" b="0" i="0" dirty="0">
                <a:solidFill>
                  <a:srgbClr val="212121"/>
                </a:solidFill>
                <a:effectLst/>
                <a:latin typeface="+mj-lt"/>
                <a:ea typeface="Lato" panose="020F0502020204030203" pitchFamily="34" charset="0"/>
                <a:cs typeface="Lato" panose="020F0502020204030203" pitchFamily="34" charset="0"/>
              </a:rPr>
              <a:t>).</a:t>
            </a:r>
            <a:r>
              <a:rPr lang="en-US" sz="2400" b="0" i="0" u="sng" baseline="30000" dirty="0">
                <a:solidFill>
                  <a:srgbClr val="376FAA"/>
                </a:solidFill>
                <a:effectLst/>
                <a:latin typeface="+mj-lt"/>
                <a:ea typeface="Lato" panose="020F0502020204030203" pitchFamily="34" charset="0"/>
                <a:cs typeface="Lato" panose="020F0502020204030203" pitchFamily="34" charset="0"/>
                <a:hlinkClick r:id="rId5"/>
              </a:rPr>
              <a:t>1</a:t>
            </a:r>
            <a:r>
              <a:rPr lang="en-US" sz="2400" b="0" i="0" dirty="0">
                <a:solidFill>
                  <a:srgbClr val="212121"/>
                </a:solidFill>
                <a:effectLst/>
                <a:latin typeface="+mj-lt"/>
                <a:ea typeface="Lato" panose="020F0502020204030203" pitchFamily="34" charset="0"/>
                <a:cs typeface="Lato" panose="020F0502020204030203" pitchFamily="34" charset="0"/>
              </a:rPr>
              <a:t> However, studies have shown that </a:t>
            </a:r>
            <a:r>
              <a:rPr lang="en-US" sz="2400" i="0" u="sng" dirty="0">
                <a:solidFill>
                  <a:srgbClr val="212121"/>
                </a:solidFill>
                <a:effectLst/>
                <a:latin typeface="+mj-lt"/>
                <a:ea typeface="Lato" panose="020F0502020204030203" pitchFamily="34" charset="0"/>
                <a:cs typeface="Lato" panose="020F0502020204030203" pitchFamily="34" charset="0"/>
              </a:rPr>
              <a:t>instead of shifting from basic to applied research, </a:t>
            </a:r>
            <a:r>
              <a:rPr lang="en-US" sz="2400" b="1" i="0" u="sng" dirty="0">
                <a:solidFill>
                  <a:srgbClr val="212121"/>
                </a:solidFill>
                <a:effectLst/>
                <a:latin typeface="+mj-lt"/>
                <a:ea typeface="Lato" panose="020F0502020204030203" pitchFamily="34" charset="0"/>
                <a:cs typeface="Lato" panose="020F0502020204030203" pitchFamily="34" charset="0"/>
              </a:rPr>
              <a:t>academics have adapted by carrying out both types</a:t>
            </a:r>
            <a:r>
              <a:rPr lang="en-US" sz="2400" i="0" u="sng" dirty="0">
                <a:solidFill>
                  <a:srgbClr val="212121"/>
                </a:solidFill>
                <a:effectLst/>
                <a:latin typeface="+mj-lt"/>
                <a:ea typeface="Lato" panose="020F0502020204030203" pitchFamily="34" charset="0"/>
                <a:cs typeface="Lato" panose="020F0502020204030203" pitchFamily="34" charset="0"/>
              </a:rPr>
              <a:t> (Bentley et al., </a:t>
            </a:r>
            <a:r>
              <a:rPr lang="en-US" sz="2400" i="0" u="sng" dirty="0">
                <a:solidFill>
                  <a:srgbClr val="376FAA"/>
                </a:solidFill>
                <a:effectLst/>
                <a:latin typeface="+mj-lt"/>
                <a:ea typeface="Lato" panose="020F0502020204030203" pitchFamily="34" charset="0"/>
                <a:cs typeface="Lato" panose="020F0502020204030203" pitchFamily="34" charset="0"/>
                <a:hlinkClick r:id="rId6"/>
              </a:rPr>
              <a:t>2015</a:t>
            </a:r>
            <a:r>
              <a:rPr lang="en-US" sz="2400" i="0" u="sng" dirty="0">
                <a:solidFill>
                  <a:srgbClr val="212121"/>
                </a:solidFill>
                <a:effectLst/>
                <a:latin typeface="+mj-lt"/>
                <a:ea typeface="Lato" panose="020F0502020204030203" pitchFamily="34" charset="0"/>
                <a:cs typeface="Lato" panose="020F0502020204030203" pitchFamily="34" charset="0"/>
              </a:rPr>
              <a:t>), </a:t>
            </a:r>
            <a:r>
              <a:rPr lang="en-US" sz="2400" b="1" i="0" u="sng" dirty="0">
                <a:solidFill>
                  <a:srgbClr val="212121"/>
                </a:solidFill>
                <a:effectLst/>
                <a:latin typeface="+mj-lt"/>
                <a:ea typeface="Lato" panose="020F0502020204030203" pitchFamily="34" charset="0"/>
                <a:cs typeface="Lato" panose="020F0502020204030203" pitchFamily="34" charset="0"/>
              </a:rPr>
              <a:t>using a complex mix of the two </a:t>
            </a:r>
            <a:r>
              <a:rPr lang="en-US" sz="2400" i="0" u="sng" dirty="0">
                <a:solidFill>
                  <a:srgbClr val="212121"/>
                </a:solidFill>
                <a:effectLst/>
                <a:latin typeface="+mj-lt"/>
                <a:ea typeface="Lato" panose="020F0502020204030203" pitchFamily="34" charset="0"/>
                <a:cs typeface="Lato" panose="020F0502020204030203" pitchFamily="34" charset="0"/>
              </a:rPr>
              <a:t>(</a:t>
            </a:r>
            <a:r>
              <a:rPr lang="en-US" sz="2400" i="0" u="sng" dirty="0" err="1">
                <a:solidFill>
                  <a:srgbClr val="212121"/>
                </a:solidFill>
                <a:effectLst/>
                <a:latin typeface="+mj-lt"/>
                <a:ea typeface="Lato" panose="020F0502020204030203" pitchFamily="34" charset="0"/>
                <a:cs typeface="Lato" panose="020F0502020204030203" pitchFamily="34" charset="0"/>
              </a:rPr>
              <a:t>Gulbrandsen</a:t>
            </a:r>
            <a:r>
              <a:rPr lang="en-US" sz="2400" i="0" u="sng" dirty="0">
                <a:solidFill>
                  <a:srgbClr val="212121"/>
                </a:solidFill>
                <a:effectLst/>
                <a:latin typeface="+mj-lt"/>
                <a:ea typeface="Lato" panose="020F0502020204030203" pitchFamily="34" charset="0"/>
                <a:cs typeface="Lato" panose="020F0502020204030203" pitchFamily="34" charset="0"/>
              </a:rPr>
              <a:t> &amp; </a:t>
            </a:r>
            <a:r>
              <a:rPr lang="en-US" sz="2400" i="0" u="sng" dirty="0" err="1">
                <a:solidFill>
                  <a:srgbClr val="212121"/>
                </a:solidFill>
                <a:effectLst/>
                <a:latin typeface="+mj-lt"/>
                <a:ea typeface="Lato" panose="020F0502020204030203" pitchFamily="34" charset="0"/>
                <a:cs typeface="Lato" panose="020F0502020204030203" pitchFamily="34" charset="0"/>
              </a:rPr>
              <a:t>Kyvik</a:t>
            </a:r>
            <a:r>
              <a:rPr lang="en-US" sz="2400" i="0" u="sng" dirty="0">
                <a:solidFill>
                  <a:srgbClr val="212121"/>
                </a:solidFill>
                <a:effectLst/>
                <a:latin typeface="+mj-lt"/>
                <a:ea typeface="Lato" panose="020F0502020204030203" pitchFamily="34" charset="0"/>
                <a:cs typeface="Lato" panose="020F0502020204030203" pitchFamily="34" charset="0"/>
              </a:rPr>
              <a:t>, </a:t>
            </a:r>
            <a:r>
              <a:rPr lang="en-US" sz="2400" i="0" u="sng" dirty="0">
                <a:solidFill>
                  <a:srgbClr val="376FAA"/>
                </a:solidFill>
                <a:effectLst/>
                <a:latin typeface="+mj-lt"/>
                <a:ea typeface="Lato" panose="020F0502020204030203" pitchFamily="34" charset="0"/>
                <a:cs typeface="Lato" panose="020F0502020204030203" pitchFamily="34" charset="0"/>
                <a:hlinkClick r:id="rId7"/>
              </a:rPr>
              <a:t>2010</a:t>
            </a:r>
            <a:r>
              <a:rPr lang="en-US" sz="2400" i="0" u="sng" dirty="0">
                <a:solidFill>
                  <a:srgbClr val="212121"/>
                </a:solidFill>
                <a:effectLst/>
                <a:latin typeface="+mj-lt"/>
                <a:ea typeface="Lato" panose="020F0502020204030203" pitchFamily="34" charset="0"/>
                <a:cs typeface="Lato" panose="020F0502020204030203" pitchFamily="34" charset="0"/>
              </a:rPr>
              <a:t>).”</a:t>
            </a:r>
            <a:endParaRPr lang="en-US" sz="2400" u="sng" dirty="0">
              <a:latin typeface="+mj-lt"/>
              <a:ea typeface="Lato" panose="020F0502020204030203" pitchFamily="34" charset="0"/>
              <a:cs typeface="Lato" panose="020F0502020204030203" pitchFamily="34" charset="0"/>
            </a:endParaRPr>
          </a:p>
        </p:txBody>
      </p:sp>
      <p:sp>
        <p:nvSpPr>
          <p:cNvPr id="4" name="Slide Number Placeholder 3">
            <a:extLst>
              <a:ext uri="{FF2B5EF4-FFF2-40B4-BE49-F238E27FC236}">
                <a16:creationId xmlns:a16="http://schemas.microsoft.com/office/drawing/2014/main" id="{B77F5435-015D-C5EA-89D6-0D0A9D3C872D}"/>
              </a:ext>
            </a:extLst>
          </p:cNvPr>
          <p:cNvSpPr>
            <a:spLocks noGrp="1"/>
          </p:cNvSpPr>
          <p:nvPr>
            <p:ph type="sldNum" sz="quarter" idx="12"/>
          </p:nvPr>
        </p:nvSpPr>
        <p:spPr/>
        <p:txBody>
          <a:bodyPr/>
          <a:lstStyle/>
          <a:p>
            <a:fld id="{B5CEABB6-07DC-46E8-9B57-56EC44A396E5}" type="slidenum">
              <a:rPr lang="en-US" smtClean="0"/>
              <a:pPr/>
              <a:t>13</a:t>
            </a:fld>
            <a:endParaRPr lang="en-US" dirty="0"/>
          </a:p>
        </p:txBody>
      </p:sp>
      <p:pic>
        <p:nvPicPr>
          <p:cNvPr id="6" name="Picture 5">
            <a:hlinkClick r:id="rId8"/>
            <a:extLst>
              <a:ext uri="{FF2B5EF4-FFF2-40B4-BE49-F238E27FC236}">
                <a16:creationId xmlns:a16="http://schemas.microsoft.com/office/drawing/2014/main" id="{46AEE65E-AB2E-3B40-7431-73EEBC16A4CA}"/>
              </a:ext>
            </a:extLst>
          </p:cNvPr>
          <p:cNvPicPr>
            <a:picLocks noChangeAspect="1"/>
          </p:cNvPicPr>
          <p:nvPr/>
        </p:nvPicPr>
        <p:blipFill>
          <a:blip r:embed="rId9"/>
          <a:stretch>
            <a:fillRect/>
          </a:stretch>
        </p:blipFill>
        <p:spPr>
          <a:xfrm>
            <a:off x="-189024" y="254249"/>
            <a:ext cx="5487166" cy="2543530"/>
          </a:xfrm>
          <a:prstGeom prst="rect">
            <a:avLst/>
          </a:prstGeom>
        </p:spPr>
      </p:pic>
      <p:sp>
        <p:nvSpPr>
          <p:cNvPr id="7" name="TextBox 6">
            <a:extLst>
              <a:ext uri="{FF2B5EF4-FFF2-40B4-BE49-F238E27FC236}">
                <a16:creationId xmlns:a16="http://schemas.microsoft.com/office/drawing/2014/main" id="{3EF9425E-066F-2CC6-4CBE-5B79E808FDB5}"/>
              </a:ext>
            </a:extLst>
          </p:cNvPr>
          <p:cNvSpPr txBox="1"/>
          <p:nvPr/>
        </p:nvSpPr>
        <p:spPr>
          <a:xfrm>
            <a:off x="342900" y="3026578"/>
            <a:ext cx="4832201" cy="3539430"/>
          </a:xfrm>
          <a:prstGeom prst="rect">
            <a:avLst/>
          </a:prstGeom>
          <a:noFill/>
        </p:spPr>
        <p:txBody>
          <a:bodyPr wrap="square" rtlCol="0">
            <a:spAutoFit/>
          </a:bodyPr>
          <a:lstStyle/>
          <a:p>
            <a:pPr algn="ctr"/>
            <a:r>
              <a:rPr lang="en-US" sz="2800" b="1" dirty="0">
                <a:solidFill>
                  <a:schemeClr val="accent1"/>
                </a:solidFill>
              </a:rPr>
              <a:t>Many researchers in academia are doing </a:t>
            </a:r>
          </a:p>
          <a:p>
            <a:pPr algn="ctr"/>
            <a:r>
              <a:rPr lang="en-US" sz="2800" b="1" dirty="0">
                <a:solidFill>
                  <a:schemeClr val="accent1"/>
                </a:solidFill>
              </a:rPr>
              <a:t>basic and applied research.</a:t>
            </a:r>
          </a:p>
          <a:p>
            <a:pPr algn="ctr"/>
            <a:endParaRPr lang="en-US" sz="2800" b="1" dirty="0">
              <a:solidFill>
                <a:schemeClr val="accent1"/>
              </a:solidFill>
            </a:endParaRPr>
          </a:p>
          <a:p>
            <a:pPr algn="ctr"/>
            <a:r>
              <a:rPr lang="en-US" sz="2800" b="1" dirty="0">
                <a:solidFill>
                  <a:schemeClr val="accent1"/>
                </a:solidFill>
              </a:rPr>
              <a:t>Individual </a:t>
            </a:r>
          </a:p>
          <a:p>
            <a:pPr algn="ctr"/>
            <a:r>
              <a:rPr lang="en-US" sz="2800" b="1" dirty="0">
                <a:solidFill>
                  <a:schemeClr val="accent1"/>
                </a:solidFill>
              </a:rPr>
              <a:t>vs.</a:t>
            </a:r>
          </a:p>
          <a:p>
            <a:pPr algn="ctr"/>
            <a:r>
              <a:rPr lang="en-US" sz="2800" b="1" dirty="0">
                <a:solidFill>
                  <a:schemeClr val="accent1"/>
                </a:solidFill>
              </a:rPr>
              <a:t>Interdisciplinary Teams </a:t>
            </a:r>
          </a:p>
        </p:txBody>
      </p:sp>
    </p:spTree>
    <p:extLst>
      <p:ext uri="{BB962C8B-B14F-4D97-AF65-F5344CB8AC3E}">
        <p14:creationId xmlns:p14="http://schemas.microsoft.com/office/powerpoint/2010/main" val="306464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E6E1D-1C32-B182-4C3E-C5D0AB4D8B8F}"/>
              </a:ext>
            </a:extLst>
          </p:cNvPr>
          <p:cNvSpPr>
            <a:spLocks noGrp="1"/>
          </p:cNvSpPr>
          <p:nvPr>
            <p:ph type="title"/>
          </p:nvPr>
        </p:nvSpPr>
        <p:spPr/>
        <p:txBody>
          <a:bodyPr/>
          <a:lstStyle/>
          <a:p>
            <a:r>
              <a:rPr lang="en-US" dirty="0"/>
              <a:t>Research Agenda: Family Leisure </a:t>
            </a:r>
          </a:p>
        </p:txBody>
      </p:sp>
      <p:sp>
        <p:nvSpPr>
          <p:cNvPr id="3" name="Table Placeholder 2">
            <a:extLst>
              <a:ext uri="{FF2B5EF4-FFF2-40B4-BE49-F238E27FC236}">
                <a16:creationId xmlns:a16="http://schemas.microsoft.com/office/drawing/2014/main" id="{6D4E7D0E-D3B7-3CAB-D53F-08CED32FC97E}"/>
              </a:ext>
            </a:extLst>
          </p:cNvPr>
          <p:cNvSpPr>
            <a:spLocks noGrp="1"/>
          </p:cNvSpPr>
          <p:nvPr>
            <p:ph type="tbl" sz="quarter" idx="13"/>
          </p:nvPr>
        </p:nvSpPr>
        <p:spPr/>
        <p:txBody>
          <a:bodyPr/>
          <a:lstStyle/>
          <a:p>
            <a:endParaRPr lang="en-US" dirty="0"/>
          </a:p>
        </p:txBody>
      </p:sp>
      <p:sp>
        <p:nvSpPr>
          <p:cNvPr id="4" name="Slide Number Placeholder 3">
            <a:extLst>
              <a:ext uri="{FF2B5EF4-FFF2-40B4-BE49-F238E27FC236}">
                <a16:creationId xmlns:a16="http://schemas.microsoft.com/office/drawing/2014/main" id="{38AE629F-D5D4-F7DB-9D7A-EA4BDB4239D4}"/>
              </a:ext>
            </a:extLst>
          </p:cNvPr>
          <p:cNvSpPr>
            <a:spLocks noGrp="1"/>
          </p:cNvSpPr>
          <p:nvPr>
            <p:ph type="sldNum" sz="quarter" idx="12"/>
          </p:nvPr>
        </p:nvSpPr>
        <p:spPr/>
        <p:txBody>
          <a:bodyPr/>
          <a:lstStyle/>
          <a:p>
            <a:fld id="{B5CEABB6-07DC-46E8-9B57-56EC44A396E5}" type="slidenum">
              <a:rPr lang="en-US" smtClean="0"/>
              <a:pPr/>
              <a:t>14</a:t>
            </a:fld>
            <a:endParaRPr lang="en-US" dirty="0"/>
          </a:p>
        </p:txBody>
      </p:sp>
      <p:graphicFrame>
        <p:nvGraphicFramePr>
          <p:cNvPr id="20" name="Diagram 19">
            <a:extLst>
              <a:ext uri="{FF2B5EF4-FFF2-40B4-BE49-F238E27FC236}">
                <a16:creationId xmlns:a16="http://schemas.microsoft.com/office/drawing/2014/main" id="{FF624E1A-4E25-9F3A-F1F3-FC04D0504727}"/>
              </a:ext>
            </a:extLst>
          </p:cNvPr>
          <p:cNvGraphicFramePr/>
          <p:nvPr>
            <p:extLst>
              <p:ext uri="{D42A27DB-BD31-4B8C-83A1-F6EECF244321}">
                <p14:modId xmlns:p14="http://schemas.microsoft.com/office/powerpoint/2010/main" val="2276909422"/>
              </p:ext>
            </p:extLst>
          </p:nvPr>
        </p:nvGraphicFramePr>
        <p:xfrm>
          <a:off x="422910" y="1522566"/>
          <a:ext cx="10773865" cy="3207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Title 1">
            <a:extLst>
              <a:ext uri="{FF2B5EF4-FFF2-40B4-BE49-F238E27FC236}">
                <a16:creationId xmlns:a16="http://schemas.microsoft.com/office/drawing/2014/main" id="{F7C0D0B2-D32D-C834-86F7-1367602C16DF}"/>
              </a:ext>
            </a:extLst>
          </p:cNvPr>
          <p:cNvSpPr txBox="1">
            <a:spLocks/>
          </p:cNvSpPr>
          <p:nvPr/>
        </p:nvSpPr>
        <p:spPr>
          <a:xfrm>
            <a:off x="-843473" y="5800502"/>
            <a:ext cx="6450523" cy="1325563"/>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b="1" kern="1200" cap="all" baseline="0">
                <a:solidFill>
                  <a:schemeClr val="accent1"/>
                </a:solidFill>
                <a:latin typeface="+mj-lt"/>
                <a:ea typeface="+mj-ea"/>
                <a:cs typeface="+mj-cs"/>
              </a:defRPr>
            </a:lvl1pPr>
          </a:lstStyle>
          <a:p>
            <a:pPr algn="ctr"/>
            <a:r>
              <a:rPr lang="en-US" sz="2400"/>
              <a:t>GENERALIZABILE</a:t>
            </a:r>
            <a:br>
              <a:rPr lang="en-US" sz="2400"/>
            </a:br>
            <a:r>
              <a:rPr lang="en-US" sz="2400"/>
              <a:t>Knowledge</a:t>
            </a:r>
            <a:endParaRPr lang="en-US" sz="2400" dirty="0"/>
          </a:p>
        </p:txBody>
      </p:sp>
      <p:sp>
        <p:nvSpPr>
          <p:cNvPr id="22" name="Arrow: Left-Right 21">
            <a:extLst>
              <a:ext uri="{FF2B5EF4-FFF2-40B4-BE49-F238E27FC236}">
                <a16:creationId xmlns:a16="http://schemas.microsoft.com/office/drawing/2014/main" id="{8062A7B1-DF4F-3553-314C-1DAEB55EBFD2}"/>
              </a:ext>
            </a:extLst>
          </p:cNvPr>
          <p:cNvSpPr/>
          <p:nvPr/>
        </p:nvSpPr>
        <p:spPr>
          <a:xfrm>
            <a:off x="1333500" y="4686855"/>
            <a:ext cx="9525000" cy="977900"/>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itle 1">
            <a:extLst>
              <a:ext uri="{FF2B5EF4-FFF2-40B4-BE49-F238E27FC236}">
                <a16:creationId xmlns:a16="http://schemas.microsoft.com/office/drawing/2014/main" id="{AAD2DFA0-C886-CE58-8E16-0A1BD6BE6D3B}"/>
              </a:ext>
            </a:extLst>
          </p:cNvPr>
          <p:cNvSpPr txBox="1">
            <a:spLocks/>
          </p:cNvSpPr>
          <p:nvPr/>
        </p:nvSpPr>
        <p:spPr>
          <a:xfrm>
            <a:off x="6834058" y="5760208"/>
            <a:ext cx="6450523" cy="1325563"/>
          </a:xfrm>
          <a:prstGeom prst="rect">
            <a:avLst/>
          </a:prstGeom>
        </p:spPr>
        <p:txBody>
          <a:bodyPr vert="horz" lIns="91440" tIns="45720" rIns="91440" bIns="45720" rtlCol="0" anchor="t" anchorCtr="0">
            <a:normAutofit/>
          </a:bodyPr>
          <a:lstStyle>
            <a:lvl1pPr algn="l" defTabSz="914400" rtl="0" eaLnBrk="1" latinLnBrk="0" hangingPunct="1">
              <a:lnSpc>
                <a:spcPct val="90000"/>
              </a:lnSpc>
              <a:spcBef>
                <a:spcPct val="0"/>
              </a:spcBef>
              <a:buNone/>
              <a:defRPr sz="4400" b="1" kern="1200" cap="all" baseline="0">
                <a:solidFill>
                  <a:schemeClr val="accent1"/>
                </a:solidFill>
                <a:latin typeface="+mj-lt"/>
                <a:ea typeface="+mj-ea"/>
                <a:cs typeface="+mj-cs"/>
              </a:defRPr>
            </a:lvl1pPr>
          </a:lstStyle>
          <a:p>
            <a:pPr algn="ctr"/>
            <a:r>
              <a:rPr lang="en-US" sz="2400" dirty="0"/>
              <a:t>SPECIFIC </a:t>
            </a:r>
          </a:p>
          <a:p>
            <a:pPr algn="ctr"/>
            <a:r>
              <a:rPr lang="en-US" sz="2400" dirty="0"/>
              <a:t>Problem</a:t>
            </a:r>
          </a:p>
        </p:txBody>
      </p:sp>
      <p:sp>
        <p:nvSpPr>
          <p:cNvPr id="24" name="TextBox 23">
            <a:extLst>
              <a:ext uri="{FF2B5EF4-FFF2-40B4-BE49-F238E27FC236}">
                <a16:creationId xmlns:a16="http://schemas.microsoft.com/office/drawing/2014/main" id="{3AAA4D6E-6229-F818-0937-ECC570D1025A}"/>
              </a:ext>
            </a:extLst>
          </p:cNvPr>
          <p:cNvSpPr txBox="1"/>
          <p:nvPr/>
        </p:nvSpPr>
        <p:spPr>
          <a:xfrm>
            <a:off x="3518259" y="5762990"/>
            <a:ext cx="5394960" cy="523220"/>
          </a:xfrm>
          <a:prstGeom prst="rect">
            <a:avLst/>
          </a:prstGeom>
          <a:noFill/>
        </p:spPr>
        <p:txBody>
          <a:bodyPr wrap="square" rtlCol="0">
            <a:spAutoFit/>
          </a:bodyPr>
          <a:lstStyle/>
          <a:p>
            <a:pPr algn="ctr"/>
            <a:r>
              <a:rPr lang="en-US" sz="2800" dirty="0"/>
              <a:t>that can be applied to a </a:t>
            </a:r>
          </a:p>
        </p:txBody>
      </p:sp>
    </p:spTree>
    <p:extLst>
      <p:ext uri="{BB962C8B-B14F-4D97-AF65-F5344CB8AC3E}">
        <p14:creationId xmlns:p14="http://schemas.microsoft.com/office/powerpoint/2010/main" val="726235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F0F62-6B1D-D93D-C245-6E2CD841FCF6}"/>
              </a:ext>
            </a:extLst>
          </p:cNvPr>
          <p:cNvSpPr>
            <a:spLocks noGrp="1"/>
          </p:cNvSpPr>
          <p:nvPr>
            <p:ph type="title"/>
          </p:nvPr>
        </p:nvSpPr>
        <p:spPr>
          <a:xfrm>
            <a:off x="764155" y="896112"/>
            <a:ext cx="4287905" cy="1325563"/>
          </a:xfrm>
        </p:spPr>
        <p:txBody>
          <a:bodyPr/>
          <a:lstStyle/>
          <a:p>
            <a:r>
              <a:rPr lang="en-US" dirty="0" err="1"/>
              <a:t>THeory</a:t>
            </a:r>
            <a:endParaRPr lang="en-US" dirty="0"/>
          </a:p>
        </p:txBody>
      </p:sp>
      <p:sp>
        <p:nvSpPr>
          <p:cNvPr id="3" name="Table Placeholder 2">
            <a:extLst>
              <a:ext uri="{FF2B5EF4-FFF2-40B4-BE49-F238E27FC236}">
                <a16:creationId xmlns:a16="http://schemas.microsoft.com/office/drawing/2014/main" id="{10D7449D-99AA-3FC9-A252-9C1069AF5251}"/>
              </a:ext>
            </a:extLst>
          </p:cNvPr>
          <p:cNvSpPr>
            <a:spLocks noGrp="1"/>
          </p:cNvSpPr>
          <p:nvPr>
            <p:ph type="tbl" sz="quarter" idx="13"/>
          </p:nvPr>
        </p:nvSpPr>
        <p:spPr/>
        <p:txBody>
          <a:bodyPr/>
          <a:lstStyle/>
          <a:p>
            <a:pPr marL="0" indent="0">
              <a:buNone/>
            </a:pPr>
            <a:r>
              <a:rPr lang="en-US" dirty="0"/>
              <a:t>3 articles</a:t>
            </a:r>
          </a:p>
        </p:txBody>
      </p:sp>
      <p:sp>
        <p:nvSpPr>
          <p:cNvPr id="4" name="Slide Number Placeholder 3">
            <a:extLst>
              <a:ext uri="{FF2B5EF4-FFF2-40B4-BE49-F238E27FC236}">
                <a16:creationId xmlns:a16="http://schemas.microsoft.com/office/drawing/2014/main" id="{EA64C642-2167-E4F3-51DC-4E7910703639}"/>
              </a:ext>
            </a:extLst>
          </p:cNvPr>
          <p:cNvSpPr>
            <a:spLocks noGrp="1"/>
          </p:cNvSpPr>
          <p:nvPr>
            <p:ph type="sldNum" sz="quarter" idx="12"/>
          </p:nvPr>
        </p:nvSpPr>
        <p:spPr/>
        <p:txBody>
          <a:bodyPr/>
          <a:lstStyle/>
          <a:p>
            <a:fld id="{B5CEABB6-07DC-46E8-9B57-56EC44A396E5}" type="slidenum">
              <a:rPr lang="en-US" smtClean="0"/>
              <a:pPr/>
              <a:t>15</a:t>
            </a:fld>
            <a:endParaRPr lang="en-US" dirty="0"/>
          </a:p>
        </p:txBody>
      </p:sp>
      <p:pic>
        <p:nvPicPr>
          <p:cNvPr id="8" name="Picture 7">
            <a:extLst>
              <a:ext uri="{FF2B5EF4-FFF2-40B4-BE49-F238E27FC236}">
                <a16:creationId xmlns:a16="http://schemas.microsoft.com/office/drawing/2014/main" id="{3C1D6033-1FFC-B3A2-C5FE-5A8125E89C40}"/>
              </a:ext>
            </a:extLst>
          </p:cNvPr>
          <p:cNvPicPr>
            <a:picLocks noChangeAspect="1"/>
          </p:cNvPicPr>
          <p:nvPr/>
        </p:nvPicPr>
        <p:blipFill>
          <a:blip r:embed="rId2"/>
          <a:stretch>
            <a:fillRect/>
          </a:stretch>
        </p:blipFill>
        <p:spPr>
          <a:xfrm>
            <a:off x="5463540" y="2756870"/>
            <a:ext cx="6398544" cy="3085012"/>
          </a:xfrm>
          <a:prstGeom prst="rect">
            <a:avLst/>
          </a:prstGeom>
        </p:spPr>
      </p:pic>
      <p:pic>
        <p:nvPicPr>
          <p:cNvPr id="10" name="Picture 9">
            <a:extLst>
              <a:ext uri="{FF2B5EF4-FFF2-40B4-BE49-F238E27FC236}">
                <a16:creationId xmlns:a16="http://schemas.microsoft.com/office/drawing/2014/main" id="{834964ED-6FDB-EFED-25D9-D48CAB4B3D20}"/>
              </a:ext>
            </a:extLst>
          </p:cNvPr>
          <p:cNvPicPr>
            <a:picLocks noChangeAspect="1"/>
          </p:cNvPicPr>
          <p:nvPr/>
        </p:nvPicPr>
        <p:blipFill>
          <a:blip r:embed="rId3"/>
          <a:stretch>
            <a:fillRect/>
          </a:stretch>
        </p:blipFill>
        <p:spPr>
          <a:xfrm>
            <a:off x="5484287" y="319509"/>
            <a:ext cx="6160677" cy="2267808"/>
          </a:xfrm>
          <a:prstGeom prst="rect">
            <a:avLst/>
          </a:prstGeom>
        </p:spPr>
      </p:pic>
    </p:spTree>
    <p:extLst>
      <p:ext uri="{BB962C8B-B14F-4D97-AF65-F5344CB8AC3E}">
        <p14:creationId xmlns:p14="http://schemas.microsoft.com/office/powerpoint/2010/main" val="2347005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F0F62-6B1D-D93D-C245-6E2CD841FCF6}"/>
              </a:ext>
            </a:extLst>
          </p:cNvPr>
          <p:cNvSpPr>
            <a:spLocks noGrp="1"/>
          </p:cNvSpPr>
          <p:nvPr>
            <p:ph type="title"/>
          </p:nvPr>
        </p:nvSpPr>
        <p:spPr>
          <a:xfrm>
            <a:off x="764155" y="896112"/>
            <a:ext cx="4287905" cy="1325563"/>
          </a:xfrm>
        </p:spPr>
        <p:txBody>
          <a:bodyPr/>
          <a:lstStyle/>
          <a:p>
            <a:r>
              <a:rPr lang="en-US" dirty="0"/>
              <a:t>Testing </a:t>
            </a:r>
            <a:br>
              <a:rPr lang="en-US" dirty="0"/>
            </a:br>
            <a:r>
              <a:rPr lang="en-US" dirty="0"/>
              <a:t>Theory</a:t>
            </a:r>
          </a:p>
        </p:txBody>
      </p:sp>
      <p:sp>
        <p:nvSpPr>
          <p:cNvPr id="3" name="Table Placeholder 2">
            <a:extLst>
              <a:ext uri="{FF2B5EF4-FFF2-40B4-BE49-F238E27FC236}">
                <a16:creationId xmlns:a16="http://schemas.microsoft.com/office/drawing/2014/main" id="{10D7449D-99AA-3FC9-A252-9C1069AF5251}"/>
              </a:ext>
            </a:extLst>
          </p:cNvPr>
          <p:cNvSpPr>
            <a:spLocks noGrp="1"/>
          </p:cNvSpPr>
          <p:nvPr>
            <p:ph type="tbl" sz="quarter" idx="13"/>
          </p:nvPr>
        </p:nvSpPr>
        <p:spPr>
          <a:xfrm>
            <a:off x="762001" y="2417763"/>
            <a:ext cx="3992880" cy="3678235"/>
          </a:xfrm>
        </p:spPr>
        <p:txBody>
          <a:bodyPr/>
          <a:lstStyle/>
          <a:p>
            <a:r>
              <a:rPr lang="en-US" dirty="0"/>
              <a:t>3 articles</a:t>
            </a:r>
          </a:p>
        </p:txBody>
      </p:sp>
      <p:sp>
        <p:nvSpPr>
          <p:cNvPr id="4" name="Slide Number Placeholder 3">
            <a:extLst>
              <a:ext uri="{FF2B5EF4-FFF2-40B4-BE49-F238E27FC236}">
                <a16:creationId xmlns:a16="http://schemas.microsoft.com/office/drawing/2014/main" id="{EA64C642-2167-E4F3-51DC-4E7910703639}"/>
              </a:ext>
            </a:extLst>
          </p:cNvPr>
          <p:cNvSpPr>
            <a:spLocks noGrp="1"/>
          </p:cNvSpPr>
          <p:nvPr>
            <p:ph type="sldNum" sz="quarter" idx="12"/>
          </p:nvPr>
        </p:nvSpPr>
        <p:spPr/>
        <p:txBody>
          <a:bodyPr/>
          <a:lstStyle/>
          <a:p>
            <a:fld id="{B5CEABB6-07DC-46E8-9B57-56EC44A396E5}" type="slidenum">
              <a:rPr lang="en-US" smtClean="0"/>
              <a:pPr/>
              <a:t>16</a:t>
            </a:fld>
            <a:endParaRPr lang="en-US" dirty="0"/>
          </a:p>
        </p:txBody>
      </p:sp>
      <p:pic>
        <p:nvPicPr>
          <p:cNvPr id="6" name="Picture 5">
            <a:extLst>
              <a:ext uri="{FF2B5EF4-FFF2-40B4-BE49-F238E27FC236}">
                <a16:creationId xmlns:a16="http://schemas.microsoft.com/office/drawing/2014/main" id="{6110B064-CEAF-4701-5C2A-67BB71886557}"/>
              </a:ext>
            </a:extLst>
          </p:cNvPr>
          <p:cNvPicPr>
            <a:picLocks noChangeAspect="1"/>
          </p:cNvPicPr>
          <p:nvPr/>
        </p:nvPicPr>
        <p:blipFill>
          <a:blip r:embed="rId2"/>
          <a:stretch>
            <a:fillRect/>
          </a:stretch>
        </p:blipFill>
        <p:spPr>
          <a:xfrm>
            <a:off x="5007596" y="-19864"/>
            <a:ext cx="5780040" cy="3448864"/>
          </a:xfrm>
          <a:prstGeom prst="rect">
            <a:avLst/>
          </a:prstGeom>
        </p:spPr>
      </p:pic>
      <p:pic>
        <p:nvPicPr>
          <p:cNvPr id="9" name="Picture 8">
            <a:extLst>
              <a:ext uri="{FF2B5EF4-FFF2-40B4-BE49-F238E27FC236}">
                <a16:creationId xmlns:a16="http://schemas.microsoft.com/office/drawing/2014/main" id="{3939759C-2AA8-4F9A-B7BC-ACBF029286DF}"/>
              </a:ext>
            </a:extLst>
          </p:cNvPr>
          <p:cNvPicPr>
            <a:picLocks noChangeAspect="1"/>
          </p:cNvPicPr>
          <p:nvPr/>
        </p:nvPicPr>
        <p:blipFill>
          <a:blip r:embed="rId3"/>
          <a:stretch>
            <a:fillRect/>
          </a:stretch>
        </p:blipFill>
        <p:spPr>
          <a:xfrm>
            <a:off x="5007596" y="3589020"/>
            <a:ext cx="6778162" cy="3086735"/>
          </a:xfrm>
          <a:prstGeom prst="rect">
            <a:avLst/>
          </a:prstGeom>
        </p:spPr>
      </p:pic>
    </p:spTree>
    <p:extLst>
      <p:ext uri="{BB962C8B-B14F-4D97-AF65-F5344CB8AC3E}">
        <p14:creationId xmlns:p14="http://schemas.microsoft.com/office/powerpoint/2010/main" val="2340802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198AF-6B31-D743-6F0C-F3D07C0F6F8F}"/>
              </a:ext>
            </a:extLst>
          </p:cNvPr>
          <p:cNvSpPr>
            <a:spLocks noGrp="1"/>
          </p:cNvSpPr>
          <p:nvPr>
            <p:ph type="title"/>
          </p:nvPr>
        </p:nvSpPr>
        <p:spPr>
          <a:xfrm>
            <a:off x="489835" y="896112"/>
            <a:ext cx="4402205" cy="1325563"/>
          </a:xfrm>
        </p:spPr>
        <p:txBody>
          <a:bodyPr/>
          <a:lstStyle/>
          <a:p>
            <a:r>
              <a:rPr lang="en-US" dirty="0"/>
              <a:t>Application</a:t>
            </a:r>
          </a:p>
        </p:txBody>
      </p:sp>
      <p:sp>
        <p:nvSpPr>
          <p:cNvPr id="3" name="Table Placeholder 2">
            <a:extLst>
              <a:ext uri="{FF2B5EF4-FFF2-40B4-BE49-F238E27FC236}">
                <a16:creationId xmlns:a16="http://schemas.microsoft.com/office/drawing/2014/main" id="{3E00C628-9D63-445C-3E3A-9416DD9498C4}"/>
              </a:ext>
            </a:extLst>
          </p:cNvPr>
          <p:cNvSpPr>
            <a:spLocks noGrp="1"/>
          </p:cNvSpPr>
          <p:nvPr>
            <p:ph type="tbl" sz="quarter" idx="13"/>
          </p:nvPr>
        </p:nvSpPr>
        <p:spPr>
          <a:xfrm>
            <a:off x="613411" y="1846263"/>
            <a:ext cx="4552949" cy="3678235"/>
          </a:xfrm>
        </p:spPr>
        <p:txBody>
          <a:bodyPr/>
          <a:lstStyle/>
          <a:p>
            <a:r>
              <a:rPr lang="en-US" dirty="0"/>
              <a:t>Professional Publications</a:t>
            </a:r>
          </a:p>
          <a:p>
            <a:r>
              <a:rPr lang="en-US" dirty="0"/>
              <a:t>News outlets</a:t>
            </a:r>
          </a:p>
          <a:p>
            <a:r>
              <a:rPr lang="en-US" dirty="0"/>
              <a:t>Workshops </a:t>
            </a:r>
          </a:p>
        </p:txBody>
      </p:sp>
      <p:sp>
        <p:nvSpPr>
          <p:cNvPr id="4" name="Slide Number Placeholder 3">
            <a:extLst>
              <a:ext uri="{FF2B5EF4-FFF2-40B4-BE49-F238E27FC236}">
                <a16:creationId xmlns:a16="http://schemas.microsoft.com/office/drawing/2014/main" id="{7B89CEAC-42F8-645F-F48C-E53CDAFA0545}"/>
              </a:ext>
            </a:extLst>
          </p:cNvPr>
          <p:cNvSpPr>
            <a:spLocks noGrp="1"/>
          </p:cNvSpPr>
          <p:nvPr>
            <p:ph type="sldNum" sz="quarter" idx="12"/>
          </p:nvPr>
        </p:nvSpPr>
        <p:spPr/>
        <p:txBody>
          <a:bodyPr/>
          <a:lstStyle/>
          <a:p>
            <a:fld id="{B5CEABB6-07DC-46E8-9B57-56EC44A396E5}" type="slidenum">
              <a:rPr lang="en-US" smtClean="0"/>
              <a:pPr/>
              <a:t>17</a:t>
            </a:fld>
            <a:endParaRPr lang="en-US" dirty="0"/>
          </a:p>
        </p:txBody>
      </p:sp>
      <p:pic>
        <p:nvPicPr>
          <p:cNvPr id="6" name="Picture 5">
            <a:extLst>
              <a:ext uri="{FF2B5EF4-FFF2-40B4-BE49-F238E27FC236}">
                <a16:creationId xmlns:a16="http://schemas.microsoft.com/office/drawing/2014/main" id="{64B0B1DD-FD7D-FAE7-D7F2-65ADDD68B2F7}"/>
              </a:ext>
            </a:extLst>
          </p:cNvPr>
          <p:cNvPicPr>
            <a:picLocks noChangeAspect="1"/>
          </p:cNvPicPr>
          <p:nvPr/>
        </p:nvPicPr>
        <p:blipFill>
          <a:blip r:embed="rId2"/>
          <a:stretch>
            <a:fillRect/>
          </a:stretch>
        </p:blipFill>
        <p:spPr>
          <a:xfrm>
            <a:off x="5166360" y="805459"/>
            <a:ext cx="6240248" cy="3451421"/>
          </a:xfrm>
          <a:prstGeom prst="rect">
            <a:avLst/>
          </a:prstGeom>
        </p:spPr>
      </p:pic>
    </p:spTree>
    <p:extLst>
      <p:ext uri="{BB962C8B-B14F-4D97-AF65-F5344CB8AC3E}">
        <p14:creationId xmlns:p14="http://schemas.microsoft.com/office/powerpoint/2010/main" val="1847344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18164-2ECF-1255-C616-40AFBA92A610}"/>
              </a:ext>
            </a:extLst>
          </p:cNvPr>
          <p:cNvSpPr>
            <a:spLocks noGrp="1"/>
          </p:cNvSpPr>
          <p:nvPr>
            <p:ph type="title"/>
          </p:nvPr>
        </p:nvSpPr>
        <p:spPr>
          <a:xfrm>
            <a:off x="530930" y="408039"/>
            <a:ext cx="10665845" cy="1325563"/>
          </a:xfrm>
        </p:spPr>
        <p:txBody>
          <a:bodyPr/>
          <a:lstStyle/>
          <a:p>
            <a:r>
              <a:rPr lang="en-US" dirty="0"/>
              <a:t>Developing Character in College Communities (DC3)</a:t>
            </a:r>
          </a:p>
        </p:txBody>
      </p:sp>
      <p:sp>
        <p:nvSpPr>
          <p:cNvPr id="3" name="Table Placeholder 2">
            <a:extLst>
              <a:ext uri="{FF2B5EF4-FFF2-40B4-BE49-F238E27FC236}">
                <a16:creationId xmlns:a16="http://schemas.microsoft.com/office/drawing/2014/main" id="{DAC03D3F-D8B0-8A00-9E5C-93ED6B8188F1}"/>
              </a:ext>
            </a:extLst>
          </p:cNvPr>
          <p:cNvSpPr>
            <a:spLocks noGrp="1"/>
          </p:cNvSpPr>
          <p:nvPr>
            <p:ph type="tbl" sz="quarter" idx="13"/>
          </p:nvPr>
        </p:nvSpPr>
        <p:spPr>
          <a:xfrm>
            <a:off x="293370" y="2057400"/>
            <a:ext cx="6861810" cy="4800599"/>
          </a:xfrm>
        </p:spPr>
        <p:txBody>
          <a:bodyPr>
            <a:normAutofit/>
          </a:bodyPr>
          <a:lstStyle/>
          <a:p>
            <a:r>
              <a:rPr lang="en-US" dirty="0"/>
              <a:t>Team Science; Interdisciplinary</a:t>
            </a:r>
          </a:p>
          <a:p>
            <a:r>
              <a:rPr lang="en-US" dirty="0"/>
              <a:t>2 year longitudinal study on virtues </a:t>
            </a:r>
          </a:p>
          <a:p>
            <a:r>
              <a:rPr lang="en-US" i="1" u="sng" dirty="0"/>
              <a:t>Lots</a:t>
            </a:r>
            <a:r>
              <a:rPr lang="en-US" dirty="0"/>
              <a:t> of journal articles/presentations</a:t>
            </a:r>
          </a:p>
          <a:p>
            <a:pPr lvl="1"/>
            <a:r>
              <a:rPr lang="en-US" dirty="0"/>
              <a:t>Quan, Qual, Mixed</a:t>
            </a:r>
          </a:p>
          <a:p>
            <a:r>
              <a:rPr lang="en-US" dirty="0"/>
              <a:t>Community of Practice </a:t>
            </a:r>
          </a:p>
          <a:p>
            <a:pPr lvl="1"/>
            <a:r>
              <a:rPr lang="en-US" dirty="0"/>
              <a:t>2 years of monthly meetings</a:t>
            </a:r>
          </a:p>
          <a:p>
            <a:pPr lvl="1"/>
            <a:r>
              <a:rPr lang="en-US" dirty="0"/>
              <a:t>6 evaluations</a:t>
            </a:r>
          </a:p>
          <a:p>
            <a:pPr lvl="1"/>
            <a:r>
              <a:rPr lang="en-US" dirty="0"/>
              <a:t>1 Toolkit</a:t>
            </a:r>
          </a:p>
          <a:p>
            <a:pPr marL="457200" lvl="1"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6EEDBC27-6146-3FEC-17E0-9C79ABA97BD6}"/>
              </a:ext>
            </a:extLst>
          </p:cNvPr>
          <p:cNvSpPr>
            <a:spLocks noGrp="1"/>
          </p:cNvSpPr>
          <p:nvPr>
            <p:ph type="sldNum" sz="quarter" idx="12"/>
          </p:nvPr>
        </p:nvSpPr>
        <p:spPr/>
        <p:txBody>
          <a:bodyPr/>
          <a:lstStyle/>
          <a:p>
            <a:fld id="{B5CEABB6-07DC-46E8-9B57-56EC44A396E5}" type="slidenum">
              <a:rPr lang="en-US" smtClean="0"/>
              <a:pPr/>
              <a:t>18</a:t>
            </a:fld>
            <a:endParaRPr lang="en-US" dirty="0"/>
          </a:p>
        </p:txBody>
      </p:sp>
      <p:graphicFrame>
        <p:nvGraphicFramePr>
          <p:cNvPr id="5" name="Diagram 4">
            <a:extLst>
              <a:ext uri="{FF2B5EF4-FFF2-40B4-BE49-F238E27FC236}">
                <a16:creationId xmlns:a16="http://schemas.microsoft.com/office/drawing/2014/main" id="{9BEFC738-9EAC-893F-F4F5-7FCF72B5E035}"/>
              </a:ext>
            </a:extLst>
          </p:cNvPr>
          <p:cNvGraphicFramePr/>
          <p:nvPr>
            <p:extLst>
              <p:ext uri="{D42A27DB-BD31-4B8C-83A1-F6EECF244321}">
                <p14:modId xmlns:p14="http://schemas.microsoft.com/office/powerpoint/2010/main" val="1784323890"/>
              </p:ext>
            </p:extLst>
          </p:nvPr>
        </p:nvGraphicFramePr>
        <p:xfrm>
          <a:off x="5269230" y="1954530"/>
          <a:ext cx="7668260" cy="45843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38412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ctrTitle"/>
          </p:nvPr>
        </p:nvSpPr>
        <p:spPr>
          <a:xfrm>
            <a:off x="4833694" y="544285"/>
            <a:ext cx="6594768" cy="3445329"/>
          </a:xfrm>
        </p:spPr>
        <p:txBody>
          <a:bodyPr>
            <a:normAutofit/>
          </a:bodyPr>
          <a:lstStyle/>
          <a:p>
            <a:r>
              <a:rPr lang="en-US" dirty="0"/>
              <a:t>Applied Research  </a:t>
            </a:r>
            <a:br>
              <a:rPr lang="en-US" dirty="0"/>
            </a:br>
            <a:r>
              <a:rPr lang="en-US" i="1" dirty="0"/>
              <a:t>Process</a:t>
            </a:r>
            <a:r>
              <a:rPr lang="en-US" dirty="0"/>
              <a:t>​</a:t>
            </a:r>
          </a:p>
        </p:txBody>
      </p:sp>
      <p:sp>
        <p:nvSpPr>
          <p:cNvPr id="3" name="Subtitle 2">
            <a:extLst>
              <a:ext uri="{FF2B5EF4-FFF2-40B4-BE49-F238E27FC236}">
                <a16:creationId xmlns:a16="http://schemas.microsoft.com/office/drawing/2014/main" id="{1901B20D-4C28-4DA3-ABBD-718C22A5E58B}"/>
              </a:ext>
            </a:extLst>
          </p:cNvPr>
          <p:cNvSpPr>
            <a:spLocks noGrp="1"/>
          </p:cNvSpPr>
          <p:nvPr>
            <p:ph type="subTitle" idx="1"/>
          </p:nvPr>
        </p:nvSpPr>
        <p:spPr>
          <a:xfrm>
            <a:off x="4829789" y="4130045"/>
            <a:ext cx="6594768" cy="1951523"/>
          </a:xfrm>
        </p:spPr>
        <p:txBody>
          <a:bodyPr/>
          <a:lstStyle/>
          <a:p>
            <a:endParaRPr lang="en-US" dirty="0"/>
          </a:p>
        </p:txBody>
      </p:sp>
      <p:pic>
        <p:nvPicPr>
          <p:cNvPr id="13" name="Picture Placeholder 12" descr="Low angle view of tall buildings">
            <a:extLst>
              <a:ext uri="{FF2B5EF4-FFF2-40B4-BE49-F238E27FC236}">
                <a16:creationId xmlns:a16="http://schemas.microsoft.com/office/drawing/2014/main" id="{1DFE730E-30E7-DA99-A3EE-ACB889D161E9}"/>
              </a:ext>
            </a:extLst>
          </p:cNvPr>
          <p:cNvPicPr>
            <a:picLocks noGrp="1" noChangeAspect="1"/>
          </p:cNvPicPr>
          <p:nvPr>
            <p:ph type="pic" sz="quarter" idx="13"/>
          </p:nvPr>
        </p:nvPicPr>
        <p:blipFill>
          <a:blip r:embed="rId3"/>
          <a:srcRect l="43" r="43"/>
          <a:stretch/>
        </p:blipFill>
        <p:spPr>
          <a:xfrm>
            <a:off x="0" y="-1"/>
            <a:ext cx="4076118" cy="6096678"/>
          </a:xfrm>
        </p:spPr>
      </p:pic>
      <p:sp>
        <p:nvSpPr>
          <p:cNvPr id="44" name="Oval 43">
            <a:extLst>
              <a:ext uri="{FF2B5EF4-FFF2-40B4-BE49-F238E27FC236}">
                <a16:creationId xmlns:a16="http://schemas.microsoft.com/office/drawing/2014/main" id="{5F855448-57DF-E468-AF41-00CAAC2D7C74}"/>
              </a:ext>
              <a:ext uri="{C183D7F6-B498-43B3-948B-1728B52AA6E4}">
                <adec:decorative xmlns:adec="http://schemas.microsoft.com/office/drawing/2017/decorative" val="1"/>
              </a:ext>
            </a:extLst>
          </p:cNvPr>
          <p:cNvSpPr/>
          <p:nvPr/>
        </p:nvSpPr>
        <p:spPr>
          <a:xfrm>
            <a:off x="3903349" y="5895479"/>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3" name="Straight Connector 42">
            <a:extLst>
              <a:ext uri="{FF2B5EF4-FFF2-40B4-BE49-F238E27FC236}">
                <a16:creationId xmlns:a16="http://schemas.microsoft.com/office/drawing/2014/main" id="{752FDA21-768F-9929-E6D6-D78CD4F8EA24}"/>
              </a:ext>
              <a:ext uri="{C183D7F6-B498-43B3-948B-1728B52AA6E4}">
                <adec:decorative xmlns:adec="http://schemas.microsoft.com/office/drawing/2017/decorative" val="1"/>
              </a:ext>
            </a:extLst>
          </p:cNvPr>
          <p:cNvCxnSpPr>
            <a:cxnSpLocks/>
          </p:cNvCxnSpPr>
          <p:nvPr/>
        </p:nvCxnSpPr>
        <p:spPr>
          <a:xfrm>
            <a:off x="-97971" y="1909602"/>
            <a:ext cx="4160955" cy="4149155"/>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539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ctrTitle"/>
          </p:nvPr>
        </p:nvSpPr>
        <p:spPr>
          <a:xfrm>
            <a:off x="2985246" y="271213"/>
            <a:ext cx="7941456" cy="3590596"/>
          </a:xfrm>
        </p:spPr>
        <p:txBody>
          <a:bodyPr>
            <a:normAutofit/>
          </a:bodyPr>
          <a:lstStyle/>
          <a:p>
            <a:r>
              <a:rPr lang="en-US" dirty="0"/>
              <a:t>Applied Research </a:t>
            </a:r>
            <a:br>
              <a:rPr lang="en-US" dirty="0"/>
            </a:br>
            <a:endParaRPr lang="en-US" dirty="0"/>
          </a:p>
        </p:txBody>
      </p:sp>
      <p:sp>
        <p:nvSpPr>
          <p:cNvPr id="3" name="Title 1">
            <a:extLst>
              <a:ext uri="{FF2B5EF4-FFF2-40B4-BE49-F238E27FC236}">
                <a16:creationId xmlns:a16="http://schemas.microsoft.com/office/drawing/2014/main" id="{BAAAA49F-2917-8C03-E0D7-AA11A5B9D46A}"/>
              </a:ext>
            </a:extLst>
          </p:cNvPr>
          <p:cNvSpPr txBox="1">
            <a:spLocks/>
          </p:cNvSpPr>
          <p:nvPr/>
        </p:nvSpPr>
        <p:spPr>
          <a:xfrm>
            <a:off x="7228091" y="4596392"/>
            <a:ext cx="6856292" cy="359059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6000" b="1" kern="1200" cap="all" baseline="0">
                <a:solidFill>
                  <a:schemeClr val="tx2"/>
                </a:solidFill>
                <a:latin typeface="+mj-lt"/>
                <a:ea typeface="+mj-ea"/>
                <a:cs typeface="+mj-cs"/>
              </a:defRPr>
            </a:lvl1pPr>
          </a:lstStyle>
          <a:p>
            <a:r>
              <a:rPr lang="en-US" sz="3600" dirty="0"/>
              <a:t>Karen K. Melton</a:t>
            </a:r>
          </a:p>
          <a:p>
            <a:r>
              <a:rPr lang="en-US" sz="2400" dirty="0"/>
              <a:t>May 2024</a:t>
            </a:r>
            <a:br>
              <a:rPr lang="en-US" dirty="0"/>
            </a:br>
            <a:endParaRPr lang="en-US" dirty="0"/>
          </a:p>
        </p:txBody>
      </p:sp>
    </p:spTree>
    <p:extLst>
      <p:ext uri="{BB962C8B-B14F-4D97-AF65-F5344CB8AC3E}">
        <p14:creationId xmlns:p14="http://schemas.microsoft.com/office/powerpoint/2010/main" val="1642425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97BE1C4C-D3C6-2BA4-9E56-0E3551FD0877}"/>
              </a:ext>
            </a:extLst>
          </p:cNvPr>
          <p:cNvGraphicFramePr/>
          <p:nvPr/>
        </p:nvGraphicFramePr>
        <p:xfrm>
          <a:off x="1117600" y="105584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a:extLst>
              <a:ext uri="{FF2B5EF4-FFF2-40B4-BE49-F238E27FC236}">
                <a16:creationId xmlns:a16="http://schemas.microsoft.com/office/drawing/2014/main" id="{45353F4B-6DA1-2CDD-6CCA-65566880A713}"/>
              </a:ext>
            </a:extLst>
          </p:cNvPr>
          <p:cNvSpPr>
            <a:spLocks noGrp="1"/>
          </p:cNvSpPr>
          <p:nvPr>
            <p:ph type="title"/>
          </p:nvPr>
        </p:nvSpPr>
        <p:spPr/>
        <p:txBody>
          <a:bodyPr/>
          <a:lstStyle/>
          <a:p>
            <a:r>
              <a:rPr lang="en-US" dirty="0"/>
              <a:t>BASIC vs. APPLIED </a:t>
            </a:r>
          </a:p>
        </p:txBody>
      </p:sp>
      <p:sp>
        <p:nvSpPr>
          <p:cNvPr id="5" name="Content Placeholder 4">
            <a:extLst>
              <a:ext uri="{FF2B5EF4-FFF2-40B4-BE49-F238E27FC236}">
                <a16:creationId xmlns:a16="http://schemas.microsoft.com/office/drawing/2014/main" id="{49FE7690-31FD-9A13-82C3-1A31E4131065}"/>
              </a:ext>
            </a:extLst>
          </p:cNvPr>
          <p:cNvSpPr>
            <a:spLocks noGrp="1"/>
          </p:cNvSpPr>
          <p:nvPr>
            <p:ph sz="half" idx="14"/>
          </p:nvPr>
        </p:nvSpPr>
        <p:spPr>
          <a:xfrm>
            <a:off x="771736" y="2590800"/>
            <a:ext cx="4755005" cy="3505200"/>
          </a:xfrm>
        </p:spPr>
        <p:txBody>
          <a:bodyPr>
            <a:normAutofit/>
          </a:bodyPr>
          <a:lstStyle/>
          <a:p>
            <a:r>
              <a:rPr lang="en-US" sz="2400" b="1" dirty="0"/>
              <a:t>BASIC</a:t>
            </a:r>
          </a:p>
          <a:p>
            <a:r>
              <a:rPr lang="en-US" sz="2400" dirty="0"/>
              <a:t>broaden scientific knowledge and expand scientific theories and explanations</a:t>
            </a:r>
          </a:p>
          <a:p>
            <a:pPr marL="342900" indent="-342900">
              <a:buFontTx/>
              <a:buChar char="-"/>
            </a:pPr>
            <a:r>
              <a:rPr lang="en-US" sz="2400" dirty="0"/>
              <a:t>Universities, Research Centers</a:t>
            </a:r>
          </a:p>
          <a:p>
            <a:pPr marL="342900" indent="-342900">
              <a:buFontTx/>
              <a:buChar char="-"/>
            </a:pPr>
            <a:r>
              <a:rPr lang="en-US" sz="2400" dirty="0"/>
              <a:t>Generalizable Knowledge </a:t>
            </a:r>
          </a:p>
        </p:txBody>
      </p:sp>
      <p:sp>
        <p:nvSpPr>
          <p:cNvPr id="6" name="Content Placeholder 5">
            <a:extLst>
              <a:ext uri="{FF2B5EF4-FFF2-40B4-BE49-F238E27FC236}">
                <a16:creationId xmlns:a16="http://schemas.microsoft.com/office/drawing/2014/main" id="{309D40B4-8245-7205-0040-C2B395CBCE93}"/>
              </a:ext>
            </a:extLst>
          </p:cNvPr>
          <p:cNvSpPr>
            <a:spLocks noGrp="1"/>
          </p:cNvSpPr>
          <p:nvPr>
            <p:ph sz="half" idx="15"/>
          </p:nvPr>
        </p:nvSpPr>
        <p:spPr>
          <a:xfrm>
            <a:off x="5645989" y="2590800"/>
            <a:ext cx="4755005" cy="3505200"/>
          </a:xfrm>
        </p:spPr>
        <p:txBody>
          <a:bodyPr>
            <a:normAutofit/>
          </a:bodyPr>
          <a:lstStyle/>
          <a:p>
            <a:r>
              <a:rPr lang="en-US" sz="2400" b="1" dirty="0"/>
              <a:t>APPLIED</a:t>
            </a:r>
          </a:p>
          <a:p>
            <a:r>
              <a:rPr lang="en-US" sz="2400" dirty="0"/>
              <a:t>designed to identify solutions to specific problems or find answers to particular questions</a:t>
            </a:r>
          </a:p>
          <a:p>
            <a:pPr marL="342900" indent="-342900">
              <a:buFontTx/>
              <a:buChar char="-"/>
            </a:pPr>
            <a:r>
              <a:rPr lang="en-US" sz="2400" dirty="0" err="1"/>
              <a:t>Industry:gov</a:t>
            </a:r>
            <a:r>
              <a:rPr lang="en-US" sz="2400" dirty="0"/>
              <a:t>, non-profit, profit</a:t>
            </a:r>
          </a:p>
          <a:p>
            <a:pPr marL="342900" indent="-342900">
              <a:buFontTx/>
              <a:buChar char="-"/>
            </a:pPr>
            <a:r>
              <a:rPr lang="en-US" sz="2400" dirty="0"/>
              <a:t>Solve problems  </a:t>
            </a:r>
          </a:p>
        </p:txBody>
      </p:sp>
      <p:sp>
        <p:nvSpPr>
          <p:cNvPr id="2" name="Callout: Up Arrow 1">
            <a:extLst>
              <a:ext uri="{FF2B5EF4-FFF2-40B4-BE49-F238E27FC236}">
                <a16:creationId xmlns:a16="http://schemas.microsoft.com/office/drawing/2014/main" id="{98872C42-8974-3264-A16C-456EFC8AC7FF}"/>
              </a:ext>
            </a:extLst>
          </p:cNvPr>
          <p:cNvSpPr/>
          <p:nvPr/>
        </p:nvSpPr>
        <p:spPr>
          <a:xfrm>
            <a:off x="771736" y="4428964"/>
            <a:ext cx="9043424" cy="1999268"/>
          </a:xfrm>
          <a:prstGeom prst="upArrowCallou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400" dirty="0"/>
              <a:t>ask questions, collect data, test hypotheses</a:t>
            </a:r>
          </a:p>
          <a:p>
            <a:pPr algn="ctr"/>
            <a:r>
              <a:rPr lang="en-US" sz="2400" dirty="0"/>
              <a:t>Use research methods and standards of validity and reliability</a:t>
            </a:r>
          </a:p>
        </p:txBody>
      </p:sp>
    </p:spTree>
    <p:extLst>
      <p:ext uri="{BB962C8B-B14F-4D97-AF65-F5344CB8AC3E}">
        <p14:creationId xmlns:p14="http://schemas.microsoft.com/office/powerpoint/2010/main" val="228467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E1C88-627C-4655-A4FB-0BB02EDB078A}"/>
              </a:ext>
            </a:extLst>
          </p:cNvPr>
          <p:cNvSpPr>
            <a:spLocks noGrp="1"/>
          </p:cNvSpPr>
          <p:nvPr>
            <p:ph type="title"/>
          </p:nvPr>
        </p:nvSpPr>
        <p:spPr>
          <a:xfrm>
            <a:off x="762001" y="896112"/>
            <a:ext cx="6589150" cy="744429"/>
          </a:xfrm>
        </p:spPr>
        <p:txBody>
          <a:bodyPr>
            <a:normAutofit/>
          </a:bodyPr>
          <a:lstStyle/>
          <a:p>
            <a:r>
              <a:rPr lang="en-US" sz="3200" dirty="0"/>
              <a:t>Applied Research Process</a:t>
            </a:r>
          </a:p>
        </p:txBody>
      </p:sp>
      <p:sp>
        <p:nvSpPr>
          <p:cNvPr id="3" name="Content Placeholder 2">
            <a:extLst>
              <a:ext uri="{FF2B5EF4-FFF2-40B4-BE49-F238E27FC236}">
                <a16:creationId xmlns:a16="http://schemas.microsoft.com/office/drawing/2014/main" id="{033634FE-ADF0-4BC3-A0A9-447EA9DD096B}"/>
              </a:ext>
            </a:extLst>
          </p:cNvPr>
          <p:cNvSpPr>
            <a:spLocks noGrp="1"/>
          </p:cNvSpPr>
          <p:nvPr>
            <p:ph sz="half" idx="14"/>
          </p:nvPr>
        </p:nvSpPr>
        <p:spPr>
          <a:xfrm>
            <a:off x="762000" y="1801906"/>
            <a:ext cx="6597650" cy="4552857"/>
          </a:xfrm>
        </p:spPr>
        <p:txBody>
          <a:bodyPr vert="horz" lIns="91440" tIns="45720" rIns="91440" bIns="45720" rtlCol="0" anchor="t">
            <a:normAutofit fontScale="92500" lnSpcReduction="20000"/>
          </a:bodyPr>
          <a:lstStyle/>
          <a:p>
            <a:pPr>
              <a:lnSpc>
                <a:spcPct val="100000"/>
              </a:lnSpc>
            </a:pPr>
            <a:r>
              <a:rPr lang="en-US" sz="3200" b="1" dirty="0"/>
              <a:t>Phase 1: Project Plan </a:t>
            </a:r>
          </a:p>
          <a:p>
            <a:pPr marL="342900" indent="-342900">
              <a:lnSpc>
                <a:spcPct val="100000"/>
              </a:lnSpc>
              <a:buFont typeface="+mj-lt"/>
              <a:buAutoNum type="arabicPeriod"/>
            </a:pPr>
            <a:r>
              <a:rPr lang="en-US" sz="3200" dirty="0"/>
              <a:t>Clarify research focus</a:t>
            </a:r>
          </a:p>
          <a:p>
            <a:pPr marL="342900" indent="-342900">
              <a:lnSpc>
                <a:spcPct val="100000"/>
              </a:lnSpc>
              <a:buFont typeface="+mj-lt"/>
              <a:buAutoNum type="arabicPeriod"/>
            </a:pPr>
            <a:r>
              <a:rPr lang="en-US" sz="3200" dirty="0"/>
              <a:t>Scan existing information </a:t>
            </a:r>
          </a:p>
          <a:p>
            <a:pPr marL="342900" indent="-342900">
              <a:lnSpc>
                <a:spcPct val="100000"/>
              </a:lnSpc>
              <a:buFont typeface="+mj-lt"/>
              <a:buAutoNum type="arabicPeriod"/>
            </a:pPr>
            <a:r>
              <a:rPr lang="en-US" sz="3200" dirty="0"/>
              <a:t>Plan research tasks &amp; methods</a:t>
            </a:r>
          </a:p>
          <a:p>
            <a:pPr marL="342900" indent="-342900">
              <a:lnSpc>
                <a:spcPct val="100000"/>
              </a:lnSpc>
              <a:buFont typeface="+mj-lt"/>
              <a:buAutoNum type="arabicPeriod"/>
            </a:pPr>
            <a:endParaRPr lang="en-US" sz="3200" dirty="0"/>
          </a:p>
          <a:p>
            <a:pPr>
              <a:lnSpc>
                <a:spcPct val="100000"/>
              </a:lnSpc>
            </a:pPr>
            <a:r>
              <a:rPr lang="en-US" sz="3200" b="1" dirty="0"/>
              <a:t>Phase 2: Project Execution </a:t>
            </a:r>
          </a:p>
          <a:p>
            <a:pPr>
              <a:lnSpc>
                <a:spcPct val="100000"/>
              </a:lnSpc>
            </a:pPr>
            <a:r>
              <a:rPr lang="en-US" sz="3200" dirty="0"/>
              <a:t>4. Collect, analyze, &amp; interpret data </a:t>
            </a:r>
          </a:p>
          <a:p>
            <a:pPr>
              <a:lnSpc>
                <a:spcPct val="100000"/>
              </a:lnSpc>
            </a:pPr>
            <a:r>
              <a:rPr lang="en-US" sz="3200" dirty="0"/>
              <a:t>5. Share results </a:t>
            </a:r>
          </a:p>
          <a:p>
            <a:pPr marL="342900" indent="-342900">
              <a:buFont typeface="+mj-lt"/>
              <a:buAutoNum type="arabicPeriod"/>
            </a:pPr>
            <a:endParaRPr lang="en-US" dirty="0"/>
          </a:p>
        </p:txBody>
      </p:sp>
      <p:sp>
        <p:nvSpPr>
          <p:cNvPr id="6" name="Slide Number Placeholder 5">
            <a:extLst>
              <a:ext uri="{FF2B5EF4-FFF2-40B4-BE49-F238E27FC236}">
                <a16:creationId xmlns:a16="http://schemas.microsoft.com/office/drawing/2014/main" id="{A4AC050D-BAF4-C23C-F8EC-24DEC4293002}"/>
              </a:ext>
            </a:extLst>
          </p:cNvPr>
          <p:cNvSpPr>
            <a:spLocks noGrp="1"/>
          </p:cNvSpPr>
          <p:nvPr>
            <p:ph type="sldNum" sz="quarter" idx="12"/>
          </p:nvPr>
        </p:nvSpPr>
        <p:spPr/>
        <p:txBody>
          <a:bodyPr/>
          <a:lstStyle/>
          <a:p>
            <a:fld id="{B5CEABB6-07DC-46E8-9B57-56EC44A396E5}" type="slidenum">
              <a:rPr lang="en-US" smtClean="0"/>
              <a:pPr/>
              <a:t>21</a:t>
            </a:fld>
            <a:endParaRPr lang="en-US" dirty="0"/>
          </a:p>
        </p:txBody>
      </p:sp>
    </p:spTree>
    <p:extLst>
      <p:ext uri="{BB962C8B-B14F-4D97-AF65-F5344CB8AC3E}">
        <p14:creationId xmlns:p14="http://schemas.microsoft.com/office/powerpoint/2010/main" val="13463722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E1C88-627C-4655-A4FB-0BB02EDB078A}"/>
              </a:ext>
            </a:extLst>
          </p:cNvPr>
          <p:cNvSpPr>
            <a:spLocks noGrp="1"/>
          </p:cNvSpPr>
          <p:nvPr>
            <p:ph type="title"/>
          </p:nvPr>
        </p:nvSpPr>
        <p:spPr>
          <a:xfrm>
            <a:off x="1485355" y="540511"/>
            <a:ext cx="9866540" cy="1358140"/>
          </a:xfrm>
        </p:spPr>
        <p:txBody>
          <a:bodyPr>
            <a:normAutofit/>
          </a:bodyPr>
          <a:lstStyle/>
          <a:p>
            <a:r>
              <a:rPr lang="en-US" sz="3200" dirty="0"/>
              <a:t>Applied Research Process</a:t>
            </a:r>
            <a:br>
              <a:rPr lang="en-US" sz="3200" dirty="0"/>
            </a:br>
            <a:r>
              <a:rPr lang="en-US" sz="2400" i="1" dirty="0"/>
              <a:t>SCIENTIFIC METHOD</a:t>
            </a:r>
            <a:endParaRPr lang="en-US" sz="3200" dirty="0"/>
          </a:p>
        </p:txBody>
      </p:sp>
      <p:sp>
        <p:nvSpPr>
          <p:cNvPr id="3" name="Content Placeholder 2">
            <a:extLst>
              <a:ext uri="{FF2B5EF4-FFF2-40B4-BE49-F238E27FC236}">
                <a16:creationId xmlns:a16="http://schemas.microsoft.com/office/drawing/2014/main" id="{033634FE-ADF0-4BC3-A0A9-447EA9DD096B}"/>
              </a:ext>
            </a:extLst>
          </p:cNvPr>
          <p:cNvSpPr>
            <a:spLocks noGrp="1"/>
          </p:cNvSpPr>
          <p:nvPr>
            <p:ph sz="half" idx="15"/>
          </p:nvPr>
        </p:nvSpPr>
        <p:spPr>
          <a:xfrm>
            <a:off x="1485355" y="1792658"/>
            <a:ext cx="6477952" cy="4684342"/>
          </a:xfrm>
        </p:spPr>
        <p:txBody>
          <a:bodyPr vert="horz" lIns="91440" tIns="45720" rIns="91440" bIns="45720" rtlCol="0" anchor="t">
            <a:normAutofit fontScale="77500" lnSpcReduction="20000"/>
          </a:bodyPr>
          <a:lstStyle/>
          <a:p>
            <a:pPr marL="342900" indent="-342900">
              <a:buFont typeface="+mj-lt"/>
              <a:buAutoNum type="arabicPeriod"/>
            </a:pPr>
            <a:r>
              <a:rPr lang="en-US" sz="3800" dirty="0"/>
              <a:t>Clarify research focus</a:t>
            </a:r>
          </a:p>
          <a:p>
            <a:pPr marL="914400" lvl="1" indent="-457200"/>
            <a:r>
              <a:rPr lang="en-US" sz="3800" dirty="0"/>
              <a:t>Topic, RQ</a:t>
            </a:r>
          </a:p>
          <a:p>
            <a:pPr marL="342900" indent="-342900">
              <a:buFont typeface="+mj-lt"/>
              <a:buAutoNum type="arabicPeriod"/>
            </a:pPr>
            <a:r>
              <a:rPr lang="en-US" sz="3800" dirty="0"/>
              <a:t>Scan existing information </a:t>
            </a:r>
          </a:p>
          <a:p>
            <a:pPr marL="914400" lvl="1" indent="-457200"/>
            <a:r>
              <a:rPr lang="en-US" sz="3800" dirty="0"/>
              <a:t>Lit Review</a:t>
            </a:r>
          </a:p>
          <a:p>
            <a:pPr marL="342900" indent="-342900">
              <a:buFont typeface="+mj-lt"/>
              <a:buAutoNum type="arabicPeriod"/>
            </a:pPr>
            <a:r>
              <a:rPr lang="en-US" sz="3800" dirty="0"/>
              <a:t>Plan research tasks &amp; methods</a:t>
            </a:r>
          </a:p>
          <a:p>
            <a:pPr marL="914400" lvl="1" indent="-457200"/>
            <a:r>
              <a:rPr lang="en-US" sz="3800" dirty="0"/>
              <a:t>Study Design</a:t>
            </a:r>
          </a:p>
          <a:p>
            <a:pPr marL="342900" indent="-342900">
              <a:buFont typeface="+mj-lt"/>
              <a:buAutoNum type="arabicPeriod"/>
            </a:pPr>
            <a:r>
              <a:rPr lang="en-US" sz="3800" dirty="0"/>
              <a:t>Collect, analyze, &amp; interpret data </a:t>
            </a:r>
          </a:p>
          <a:p>
            <a:pPr marL="914400" lvl="1" indent="-457200"/>
            <a:r>
              <a:rPr lang="en-US" sz="3800" dirty="0"/>
              <a:t>Data Collection, Analysis</a:t>
            </a:r>
          </a:p>
          <a:p>
            <a:pPr marL="342900" indent="-342900">
              <a:buFont typeface="+mj-lt"/>
              <a:buAutoNum type="arabicPeriod"/>
            </a:pPr>
            <a:r>
              <a:rPr lang="en-US" sz="3800" dirty="0"/>
              <a:t>Share results </a:t>
            </a:r>
          </a:p>
          <a:p>
            <a:pPr marL="914400" lvl="1" indent="-457200"/>
            <a:r>
              <a:rPr lang="en-US" sz="3800" dirty="0"/>
              <a:t>Disseminate</a:t>
            </a:r>
          </a:p>
          <a:p>
            <a:pPr marL="342900" indent="-342900">
              <a:buFont typeface="+mj-lt"/>
              <a:buAutoNum type="arabicPeriod"/>
            </a:pPr>
            <a:endParaRPr lang="en-US" dirty="0"/>
          </a:p>
        </p:txBody>
      </p:sp>
      <p:sp>
        <p:nvSpPr>
          <p:cNvPr id="6" name="Slide Number Placeholder 5">
            <a:extLst>
              <a:ext uri="{FF2B5EF4-FFF2-40B4-BE49-F238E27FC236}">
                <a16:creationId xmlns:a16="http://schemas.microsoft.com/office/drawing/2014/main" id="{A4AC050D-BAF4-C23C-F8EC-24DEC4293002}"/>
              </a:ext>
            </a:extLst>
          </p:cNvPr>
          <p:cNvSpPr>
            <a:spLocks noGrp="1"/>
          </p:cNvSpPr>
          <p:nvPr>
            <p:ph type="sldNum" sz="quarter" idx="12"/>
          </p:nvPr>
        </p:nvSpPr>
        <p:spPr/>
        <p:txBody>
          <a:bodyPr/>
          <a:lstStyle/>
          <a:p>
            <a:fld id="{B5CEABB6-07DC-46E8-9B57-56EC44A396E5}" type="slidenum">
              <a:rPr lang="en-US" smtClean="0"/>
              <a:pPr/>
              <a:t>22</a:t>
            </a:fld>
            <a:endParaRPr lang="en-US" dirty="0"/>
          </a:p>
        </p:txBody>
      </p:sp>
      <p:graphicFrame>
        <p:nvGraphicFramePr>
          <p:cNvPr id="7" name="Content Placeholder 3">
            <a:extLst>
              <a:ext uri="{FF2B5EF4-FFF2-40B4-BE49-F238E27FC236}">
                <a16:creationId xmlns:a16="http://schemas.microsoft.com/office/drawing/2014/main" id="{81CBC510-C1CF-E0A5-5EB9-EF0968A75089}"/>
              </a:ext>
            </a:extLst>
          </p:cNvPr>
          <p:cNvGraphicFramePr>
            <a:graphicFrameLocks/>
          </p:cNvGraphicFramePr>
          <p:nvPr>
            <p:extLst>
              <p:ext uri="{D42A27DB-BD31-4B8C-83A1-F6EECF244321}">
                <p14:modId xmlns:p14="http://schemas.microsoft.com/office/powerpoint/2010/main" val="3211173261"/>
              </p:ext>
            </p:extLst>
          </p:nvPr>
        </p:nvGraphicFramePr>
        <p:xfrm>
          <a:off x="7061200" y="1689100"/>
          <a:ext cx="4949086" cy="4089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1173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E8576E24-3C3D-13A9-0E0B-4DF69BDFAC91}"/>
              </a:ext>
            </a:extLst>
          </p:cNvPr>
          <p:cNvSpPr/>
          <p:nvPr/>
        </p:nvSpPr>
        <p:spPr>
          <a:xfrm>
            <a:off x="8202814" y="4829698"/>
            <a:ext cx="3505147" cy="1494835"/>
          </a:xfrm>
          <a:prstGeom prst="roundRect">
            <a:avLst/>
          </a:prstGeom>
          <a:solidFill>
            <a:schemeClr val="accent6">
              <a:lumMod val="40000"/>
              <a:lumOff val="60000"/>
            </a:schemeClr>
          </a:solidFill>
          <a:ln w="76200">
            <a:solidFill>
              <a:schemeClr val="accent4">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lvl="0"/>
            <a:r>
              <a:rPr lang="en-US" dirty="0">
                <a:solidFill>
                  <a:schemeClr val="tx1"/>
                </a:solidFill>
              </a:rPr>
              <a:t>4. Collect, analyze, &amp; interpret </a:t>
            </a:r>
          </a:p>
          <a:p>
            <a:pPr lvl="0"/>
            <a:r>
              <a:rPr lang="en-US" dirty="0">
                <a:solidFill>
                  <a:schemeClr val="tx1"/>
                </a:solidFill>
              </a:rPr>
              <a:t>     data </a:t>
            </a:r>
          </a:p>
          <a:p>
            <a:pPr lvl="0"/>
            <a:r>
              <a:rPr lang="en-US" dirty="0">
                <a:solidFill>
                  <a:schemeClr val="tx1"/>
                </a:solidFill>
              </a:rPr>
              <a:t>5. Share results </a:t>
            </a:r>
          </a:p>
        </p:txBody>
      </p:sp>
      <p:sp>
        <p:nvSpPr>
          <p:cNvPr id="2" name="Title 1">
            <a:extLst>
              <a:ext uri="{FF2B5EF4-FFF2-40B4-BE49-F238E27FC236}">
                <a16:creationId xmlns:a16="http://schemas.microsoft.com/office/drawing/2014/main" id="{537E1C88-627C-4655-A4FB-0BB02EDB078A}"/>
              </a:ext>
            </a:extLst>
          </p:cNvPr>
          <p:cNvSpPr>
            <a:spLocks noGrp="1"/>
          </p:cNvSpPr>
          <p:nvPr>
            <p:ph type="title"/>
          </p:nvPr>
        </p:nvSpPr>
        <p:spPr>
          <a:xfrm>
            <a:off x="1485355" y="540511"/>
            <a:ext cx="9866540" cy="1358140"/>
          </a:xfrm>
        </p:spPr>
        <p:txBody>
          <a:bodyPr>
            <a:normAutofit/>
          </a:bodyPr>
          <a:lstStyle/>
          <a:p>
            <a:r>
              <a:rPr lang="en-US" sz="3200" dirty="0"/>
              <a:t>Applied Research Process</a:t>
            </a:r>
            <a:br>
              <a:rPr lang="en-US" sz="3200" dirty="0"/>
            </a:br>
            <a:r>
              <a:rPr lang="en-US" sz="2400" i="1" dirty="0"/>
              <a:t>SCIENTIFIC METHOD</a:t>
            </a:r>
            <a:endParaRPr lang="en-US" sz="3200" dirty="0"/>
          </a:p>
        </p:txBody>
      </p:sp>
      <p:sp>
        <p:nvSpPr>
          <p:cNvPr id="6" name="Slide Number Placeholder 5">
            <a:extLst>
              <a:ext uri="{FF2B5EF4-FFF2-40B4-BE49-F238E27FC236}">
                <a16:creationId xmlns:a16="http://schemas.microsoft.com/office/drawing/2014/main" id="{A4AC050D-BAF4-C23C-F8EC-24DEC4293002}"/>
              </a:ext>
            </a:extLst>
          </p:cNvPr>
          <p:cNvSpPr>
            <a:spLocks noGrp="1"/>
          </p:cNvSpPr>
          <p:nvPr>
            <p:ph type="sldNum" sz="quarter" idx="12"/>
          </p:nvPr>
        </p:nvSpPr>
        <p:spPr/>
        <p:txBody>
          <a:bodyPr/>
          <a:lstStyle/>
          <a:p>
            <a:fld id="{B5CEABB6-07DC-46E8-9B57-56EC44A396E5}" type="slidenum">
              <a:rPr lang="en-US" smtClean="0"/>
              <a:pPr/>
              <a:t>23</a:t>
            </a:fld>
            <a:endParaRPr lang="en-US" dirty="0"/>
          </a:p>
        </p:txBody>
      </p:sp>
      <p:graphicFrame>
        <p:nvGraphicFramePr>
          <p:cNvPr id="7" name="Content Placeholder 3">
            <a:extLst>
              <a:ext uri="{FF2B5EF4-FFF2-40B4-BE49-F238E27FC236}">
                <a16:creationId xmlns:a16="http://schemas.microsoft.com/office/drawing/2014/main" id="{81CBC510-C1CF-E0A5-5EB9-EF0968A75089}"/>
              </a:ext>
            </a:extLst>
          </p:cNvPr>
          <p:cNvGraphicFramePr>
            <a:graphicFrameLocks/>
          </p:cNvGraphicFramePr>
          <p:nvPr>
            <p:extLst>
              <p:ext uri="{D42A27DB-BD31-4B8C-83A1-F6EECF244321}">
                <p14:modId xmlns:p14="http://schemas.microsoft.com/office/powerpoint/2010/main" val="2712162372"/>
              </p:ext>
            </p:extLst>
          </p:nvPr>
        </p:nvGraphicFramePr>
        <p:xfrm>
          <a:off x="2236612" y="1898651"/>
          <a:ext cx="4949086" cy="4089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1E378421-E046-C9F3-4B88-236DD02B9E77}"/>
              </a:ext>
            </a:extLst>
          </p:cNvPr>
          <p:cNvSpPr txBox="1"/>
          <p:nvPr/>
        </p:nvSpPr>
        <p:spPr>
          <a:xfrm>
            <a:off x="4060526" y="3637290"/>
            <a:ext cx="1422400" cy="523220"/>
          </a:xfrm>
          <a:prstGeom prst="rect">
            <a:avLst/>
          </a:prstGeom>
          <a:noFill/>
        </p:spPr>
        <p:txBody>
          <a:bodyPr wrap="square" rtlCol="0">
            <a:spAutoFit/>
          </a:bodyPr>
          <a:lstStyle/>
          <a:p>
            <a:r>
              <a:rPr lang="en-US" sz="2800" b="1" dirty="0">
                <a:solidFill>
                  <a:schemeClr val="tx2"/>
                </a:solidFill>
              </a:rPr>
              <a:t>BASIC</a:t>
            </a:r>
          </a:p>
        </p:txBody>
      </p:sp>
      <p:sp>
        <p:nvSpPr>
          <p:cNvPr id="8" name="TextBox 7">
            <a:extLst>
              <a:ext uri="{FF2B5EF4-FFF2-40B4-BE49-F238E27FC236}">
                <a16:creationId xmlns:a16="http://schemas.microsoft.com/office/drawing/2014/main" id="{C51726A5-9ABD-133B-074C-80A0CAEB174D}"/>
              </a:ext>
            </a:extLst>
          </p:cNvPr>
          <p:cNvSpPr txBox="1"/>
          <p:nvPr/>
        </p:nvSpPr>
        <p:spPr>
          <a:xfrm>
            <a:off x="8921082" y="957971"/>
            <a:ext cx="1754505" cy="523220"/>
          </a:xfrm>
          <a:prstGeom prst="rect">
            <a:avLst/>
          </a:prstGeom>
          <a:noFill/>
        </p:spPr>
        <p:txBody>
          <a:bodyPr wrap="square" rtlCol="0">
            <a:spAutoFit/>
          </a:bodyPr>
          <a:lstStyle/>
          <a:p>
            <a:r>
              <a:rPr lang="en-US" sz="2800" b="1" dirty="0">
                <a:solidFill>
                  <a:schemeClr val="tx2"/>
                </a:solidFill>
              </a:rPr>
              <a:t>APPLIED</a:t>
            </a:r>
          </a:p>
        </p:txBody>
      </p:sp>
      <p:graphicFrame>
        <p:nvGraphicFramePr>
          <p:cNvPr id="9" name="Diagram 8">
            <a:extLst>
              <a:ext uri="{FF2B5EF4-FFF2-40B4-BE49-F238E27FC236}">
                <a16:creationId xmlns:a16="http://schemas.microsoft.com/office/drawing/2014/main" id="{534D00FE-FCA3-9223-E7B1-E5F455C395B0}"/>
              </a:ext>
            </a:extLst>
          </p:cNvPr>
          <p:cNvGraphicFramePr/>
          <p:nvPr>
            <p:extLst>
              <p:ext uri="{D42A27DB-BD31-4B8C-83A1-F6EECF244321}">
                <p14:modId xmlns:p14="http://schemas.microsoft.com/office/powerpoint/2010/main" val="3865112886"/>
              </p:ext>
            </p:extLst>
          </p:nvPr>
        </p:nvGraphicFramePr>
        <p:xfrm>
          <a:off x="7493518" y="1431530"/>
          <a:ext cx="4609634" cy="324866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 name="Content Placeholder 10">
            <a:extLst>
              <a:ext uri="{FF2B5EF4-FFF2-40B4-BE49-F238E27FC236}">
                <a16:creationId xmlns:a16="http://schemas.microsoft.com/office/drawing/2014/main" id="{92D42616-2583-20EC-4F21-665516574683}"/>
              </a:ext>
            </a:extLst>
          </p:cNvPr>
          <p:cNvSpPr>
            <a:spLocks noGrp="1"/>
          </p:cNvSpPr>
          <p:nvPr>
            <p:ph sz="half" idx="15"/>
          </p:nvPr>
        </p:nvSpPr>
        <p:spPr/>
        <p:txBody>
          <a:bodyPr/>
          <a:lstStyle/>
          <a:p>
            <a:endParaRPr lang="en-US"/>
          </a:p>
        </p:txBody>
      </p:sp>
      <p:sp>
        <p:nvSpPr>
          <p:cNvPr id="13" name="Arrow: Striped Right 12">
            <a:extLst>
              <a:ext uri="{FF2B5EF4-FFF2-40B4-BE49-F238E27FC236}">
                <a16:creationId xmlns:a16="http://schemas.microsoft.com/office/drawing/2014/main" id="{2AFE8A19-AB93-5CD5-9677-A10EE09EA779}"/>
              </a:ext>
            </a:extLst>
          </p:cNvPr>
          <p:cNvSpPr/>
          <p:nvPr/>
        </p:nvSpPr>
        <p:spPr>
          <a:xfrm rot="5400000">
            <a:off x="9455229" y="4212035"/>
            <a:ext cx="812700" cy="827062"/>
          </a:xfrm>
          <a:prstGeom prst="striped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0635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4946B83-2193-619B-B728-1B70A360CC1A}"/>
              </a:ext>
            </a:extLst>
          </p:cNvPr>
          <p:cNvSpPr/>
          <p:nvPr/>
        </p:nvSpPr>
        <p:spPr>
          <a:xfrm>
            <a:off x="6813440" y="1993979"/>
            <a:ext cx="4031979" cy="24675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607255" y="378673"/>
            <a:ext cx="9389288" cy="677194"/>
          </a:xfrm>
        </p:spPr>
        <p:txBody>
          <a:bodyPr>
            <a:normAutofit fontScale="90000"/>
          </a:bodyPr>
          <a:lstStyle/>
          <a:p>
            <a:r>
              <a:rPr lang="en-US" sz="4400" dirty="0"/>
              <a:t>Clarify Research Focus</a:t>
            </a:r>
            <a:br>
              <a:rPr lang="en-US" sz="4400" dirty="0"/>
            </a:br>
            <a:r>
              <a:rPr lang="en-US" sz="3600" i="1" dirty="0"/>
              <a:t>Applied Research Process</a:t>
            </a:r>
            <a:endParaRPr lang="en-US" i="1" dirty="0"/>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7065645" y="2212415"/>
            <a:ext cx="4514850" cy="4146176"/>
          </a:xfrm>
        </p:spPr>
        <p:txBody>
          <a:bodyPr vert="horz" lIns="91440" tIns="45720" rIns="91440" bIns="45720" rtlCol="0" anchor="t">
            <a:normAutofit/>
          </a:bodyPr>
          <a:lstStyle/>
          <a:p>
            <a:pPr marL="342900" indent="-342900">
              <a:buFont typeface="+mj-lt"/>
              <a:buAutoNum type="arabicPeriod"/>
            </a:pPr>
            <a:r>
              <a:rPr lang="en-US" b="1" dirty="0">
                <a:solidFill>
                  <a:schemeClr val="bg1"/>
                </a:solidFill>
              </a:rPr>
              <a:t>Clarify research focus</a:t>
            </a:r>
          </a:p>
          <a:p>
            <a:pPr marL="342900" indent="-342900">
              <a:buFont typeface="+mj-lt"/>
              <a:buAutoNum type="arabicPeriod"/>
            </a:pPr>
            <a:r>
              <a:rPr lang="en-US" dirty="0">
                <a:solidFill>
                  <a:schemeClr val="bg1"/>
                </a:solidFill>
              </a:rPr>
              <a:t>Scan existing information </a:t>
            </a:r>
          </a:p>
          <a:p>
            <a:pPr marL="342900" indent="-342900">
              <a:buFont typeface="+mj-lt"/>
              <a:buAutoNum type="arabicPeriod"/>
            </a:pPr>
            <a:r>
              <a:rPr lang="en-US" dirty="0">
                <a:solidFill>
                  <a:schemeClr val="bg1"/>
                </a:solidFill>
              </a:rPr>
              <a:t>Plan research tasks &amp; methods</a:t>
            </a:r>
          </a:p>
          <a:p>
            <a:pPr marL="342900" indent="-342900">
              <a:buFont typeface="+mj-lt"/>
              <a:buAutoNum type="arabicPeriod"/>
            </a:pPr>
            <a:r>
              <a:rPr lang="en-US" dirty="0">
                <a:solidFill>
                  <a:schemeClr val="bg1"/>
                </a:solidFill>
              </a:rPr>
              <a:t>Collect, analyze, &amp; interpret data </a:t>
            </a:r>
          </a:p>
          <a:p>
            <a:pPr marL="342900" indent="-342900">
              <a:buFont typeface="+mj-lt"/>
              <a:buAutoNum type="arabicPeriod"/>
            </a:pPr>
            <a:r>
              <a:rPr lang="en-US" dirty="0">
                <a:solidFill>
                  <a:schemeClr val="bg1"/>
                </a:solidFill>
              </a:rPr>
              <a:t>Share results </a:t>
            </a:r>
          </a:p>
        </p:txBody>
      </p:sp>
      <p:sp>
        <p:nvSpPr>
          <p:cNvPr id="8" name="Content Placeholder 7">
            <a:extLst>
              <a:ext uri="{FF2B5EF4-FFF2-40B4-BE49-F238E27FC236}">
                <a16:creationId xmlns:a16="http://schemas.microsoft.com/office/drawing/2014/main" id="{813F3455-E568-40C9-9F4D-8C89F4CD95F8}"/>
              </a:ext>
            </a:extLst>
          </p:cNvPr>
          <p:cNvSpPr>
            <a:spLocks noGrp="1"/>
          </p:cNvSpPr>
          <p:nvPr>
            <p:ph sz="half" idx="15"/>
          </p:nvPr>
        </p:nvSpPr>
        <p:spPr>
          <a:xfrm>
            <a:off x="459549" y="1830039"/>
            <a:ext cx="6055551" cy="3505200"/>
          </a:xfrm>
        </p:spPr>
        <p:txBody>
          <a:bodyPr vert="horz" lIns="91440" tIns="45720" rIns="91440" bIns="45720" rtlCol="0" anchor="t">
            <a:normAutofit fontScale="92500" lnSpcReduction="20000"/>
          </a:bodyPr>
          <a:lstStyle/>
          <a:p>
            <a:pPr marL="285750" indent="-285750">
              <a:lnSpc>
                <a:spcPct val="100000"/>
              </a:lnSpc>
              <a:buFont typeface="Arial" panose="020B0604020202020204" pitchFamily="34" charset="0"/>
              <a:buChar char="•"/>
            </a:pPr>
            <a:r>
              <a:rPr lang="en-US" sz="2800" dirty="0"/>
              <a:t>Needs Assessment/Problem Statement </a:t>
            </a:r>
          </a:p>
          <a:p>
            <a:pPr marL="742950" lvl="1" indent="-285750">
              <a:lnSpc>
                <a:spcPct val="100000"/>
              </a:lnSpc>
            </a:pPr>
            <a:r>
              <a:rPr lang="en-US" sz="2800" dirty="0"/>
              <a:t>Work with the client/community to identify and understand the “problem” </a:t>
            </a:r>
          </a:p>
          <a:p>
            <a:pPr marL="285750" indent="-285750">
              <a:lnSpc>
                <a:spcPct val="100000"/>
              </a:lnSpc>
              <a:buFont typeface="Arial" panose="020B0604020202020204" pitchFamily="34" charset="0"/>
              <a:buChar char="•"/>
            </a:pPr>
            <a:r>
              <a:rPr lang="en-US" sz="2800" dirty="0"/>
              <a:t>Define the goal(s) and objectives </a:t>
            </a:r>
          </a:p>
          <a:p>
            <a:pPr marL="285750" indent="-285750">
              <a:lnSpc>
                <a:spcPct val="100000"/>
              </a:lnSpc>
              <a:buFont typeface="Arial" panose="020B0604020202020204" pitchFamily="34" charset="0"/>
              <a:buChar char="•"/>
            </a:pPr>
            <a:r>
              <a:rPr lang="en-US" sz="2800" dirty="0"/>
              <a:t>Clarify logistics</a:t>
            </a:r>
          </a:p>
          <a:p>
            <a:pPr marL="742950" lvl="1" indent="-285750">
              <a:lnSpc>
                <a:spcPct val="100000"/>
              </a:lnSpc>
            </a:pPr>
            <a:r>
              <a:rPr lang="en-US" sz="2800" dirty="0"/>
              <a:t>Timeline, Access to resources, </a:t>
            </a:r>
            <a:r>
              <a:rPr lang="en-US" sz="2800" dirty="0" err="1"/>
              <a:t>etc</a:t>
            </a:r>
            <a:r>
              <a:rPr lang="en-US" sz="2800" dirty="0"/>
              <a:t> </a:t>
            </a:r>
          </a:p>
          <a:p>
            <a:pPr>
              <a:lnSpc>
                <a:spcPct val="100000"/>
              </a:lnSpc>
            </a:pPr>
            <a:endParaRPr lang="en-US" sz="2000"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24</a:t>
            </a:fld>
            <a:endParaRPr lang="en-US" dirty="0"/>
          </a:p>
        </p:txBody>
      </p:sp>
      <p:sp>
        <p:nvSpPr>
          <p:cNvPr id="5" name="TextBox 4">
            <a:extLst>
              <a:ext uri="{FF2B5EF4-FFF2-40B4-BE49-F238E27FC236}">
                <a16:creationId xmlns:a16="http://schemas.microsoft.com/office/drawing/2014/main" id="{EEC38919-2817-5E86-4FEE-CE783F5F3607}"/>
              </a:ext>
            </a:extLst>
          </p:cNvPr>
          <p:cNvSpPr txBox="1"/>
          <p:nvPr/>
        </p:nvSpPr>
        <p:spPr>
          <a:xfrm>
            <a:off x="807892" y="5660545"/>
            <a:ext cx="8988015" cy="523220"/>
          </a:xfrm>
          <a:prstGeom prst="rect">
            <a:avLst/>
          </a:prstGeom>
          <a:noFill/>
        </p:spPr>
        <p:txBody>
          <a:bodyPr wrap="square" rtlCol="0">
            <a:spAutoFit/>
          </a:bodyPr>
          <a:lstStyle/>
          <a:p>
            <a:pPr algn="ctr"/>
            <a:r>
              <a:rPr lang="en-US" sz="2800" b="1" dirty="0">
                <a:solidFill>
                  <a:schemeClr val="accent3"/>
                </a:solidFill>
              </a:rPr>
              <a:t>MOST IMPORTANT STEP! </a:t>
            </a:r>
          </a:p>
        </p:txBody>
      </p:sp>
    </p:spTree>
    <p:extLst>
      <p:ext uri="{BB962C8B-B14F-4D97-AF65-F5344CB8AC3E}">
        <p14:creationId xmlns:p14="http://schemas.microsoft.com/office/powerpoint/2010/main" val="17074761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4946B83-2193-619B-B728-1B70A360CC1A}"/>
              </a:ext>
            </a:extLst>
          </p:cNvPr>
          <p:cNvSpPr/>
          <p:nvPr/>
        </p:nvSpPr>
        <p:spPr>
          <a:xfrm>
            <a:off x="6719311" y="1954305"/>
            <a:ext cx="4031979" cy="24675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525976" y="501650"/>
            <a:ext cx="9389288" cy="677194"/>
          </a:xfrm>
        </p:spPr>
        <p:txBody>
          <a:bodyPr>
            <a:noAutofit/>
          </a:bodyPr>
          <a:lstStyle/>
          <a:p>
            <a:r>
              <a:rPr lang="en-US" sz="4000" dirty="0"/>
              <a:t>SCAN EXISTING INFORMATION</a:t>
            </a:r>
            <a:br>
              <a:rPr lang="en-US" sz="4000" dirty="0"/>
            </a:br>
            <a:r>
              <a:rPr lang="en-US" sz="2800" i="1" dirty="0"/>
              <a:t>Applied Research Process</a:t>
            </a:r>
            <a:endParaRPr lang="en-US" sz="2800" dirty="0"/>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6837045" y="2210174"/>
            <a:ext cx="4514850" cy="4146176"/>
          </a:xfrm>
        </p:spPr>
        <p:txBody>
          <a:bodyPr vert="horz" lIns="91440" tIns="45720" rIns="91440" bIns="45720" rtlCol="0" anchor="t">
            <a:normAutofit/>
          </a:bodyPr>
          <a:lstStyle/>
          <a:p>
            <a:pPr marL="342900" indent="-342900">
              <a:buFont typeface="+mj-lt"/>
              <a:buAutoNum type="arabicPeriod"/>
            </a:pPr>
            <a:r>
              <a:rPr lang="en-US" dirty="0">
                <a:solidFill>
                  <a:schemeClr val="bg1"/>
                </a:solidFill>
              </a:rPr>
              <a:t>Clarify research focus</a:t>
            </a:r>
          </a:p>
          <a:p>
            <a:pPr marL="342900" indent="-342900">
              <a:buFont typeface="+mj-lt"/>
              <a:buAutoNum type="arabicPeriod"/>
            </a:pPr>
            <a:r>
              <a:rPr lang="en-US" b="1" dirty="0">
                <a:solidFill>
                  <a:schemeClr val="bg1"/>
                </a:solidFill>
              </a:rPr>
              <a:t>Scan existing information </a:t>
            </a:r>
          </a:p>
          <a:p>
            <a:pPr marL="342900" indent="-342900">
              <a:buFont typeface="+mj-lt"/>
              <a:buAutoNum type="arabicPeriod"/>
            </a:pPr>
            <a:r>
              <a:rPr lang="en-US" dirty="0">
                <a:solidFill>
                  <a:schemeClr val="bg1"/>
                </a:solidFill>
              </a:rPr>
              <a:t>Plan research tasks &amp; methods</a:t>
            </a:r>
          </a:p>
          <a:p>
            <a:pPr marL="342900" indent="-342900">
              <a:buFont typeface="+mj-lt"/>
              <a:buAutoNum type="arabicPeriod"/>
            </a:pPr>
            <a:r>
              <a:rPr lang="en-US" dirty="0">
                <a:solidFill>
                  <a:schemeClr val="bg1"/>
                </a:solidFill>
              </a:rPr>
              <a:t>Collect, analyze, &amp; interpret data </a:t>
            </a:r>
          </a:p>
          <a:p>
            <a:pPr marL="342900" indent="-342900">
              <a:buFont typeface="+mj-lt"/>
              <a:buAutoNum type="arabicPeriod"/>
            </a:pPr>
            <a:r>
              <a:rPr lang="en-US" dirty="0">
                <a:solidFill>
                  <a:schemeClr val="bg1"/>
                </a:solidFill>
              </a:rPr>
              <a:t>Share results </a:t>
            </a:r>
          </a:p>
        </p:txBody>
      </p:sp>
      <p:sp>
        <p:nvSpPr>
          <p:cNvPr id="8" name="Content Placeholder 7">
            <a:extLst>
              <a:ext uri="{FF2B5EF4-FFF2-40B4-BE49-F238E27FC236}">
                <a16:creationId xmlns:a16="http://schemas.microsoft.com/office/drawing/2014/main" id="{813F3455-E568-40C9-9F4D-8C89F4CD95F8}"/>
              </a:ext>
            </a:extLst>
          </p:cNvPr>
          <p:cNvSpPr>
            <a:spLocks noGrp="1"/>
          </p:cNvSpPr>
          <p:nvPr>
            <p:ph sz="half" idx="15"/>
          </p:nvPr>
        </p:nvSpPr>
        <p:spPr>
          <a:xfrm>
            <a:off x="607256" y="1954304"/>
            <a:ext cx="6390444" cy="4402045"/>
          </a:xfrm>
        </p:spPr>
        <p:txBody>
          <a:bodyPr vert="horz" lIns="91440" tIns="45720" rIns="91440" bIns="45720" rtlCol="0" anchor="t">
            <a:normAutofit fontScale="92500" lnSpcReduction="10000"/>
          </a:bodyPr>
          <a:lstStyle/>
          <a:p>
            <a:pPr marL="285750" indent="-285750">
              <a:lnSpc>
                <a:spcPct val="100000"/>
              </a:lnSpc>
              <a:buFont typeface="Arial" panose="020B0604020202020204" pitchFamily="34" charset="0"/>
              <a:buChar char="•"/>
            </a:pPr>
            <a:r>
              <a:rPr lang="en-US" sz="3000" dirty="0"/>
              <a:t>Literature Review</a:t>
            </a:r>
          </a:p>
          <a:p>
            <a:pPr>
              <a:lnSpc>
                <a:spcPct val="100000"/>
              </a:lnSpc>
            </a:pPr>
            <a:r>
              <a:rPr lang="en-US" sz="3000" dirty="0"/>
              <a:t>	</a:t>
            </a:r>
            <a:r>
              <a:rPr lang="en-US" sz="3000" b="1" dirty="0"/>
              <a:t>AND</a:t>
            </a:r>
          </a:p>
          <a:p>
            <a:pPr marL="285750" indent="-285750">
              <a:lnSpc>
                <a:spcPct val="100000"/>
              </a:lnSpc>
              <a:buFont typeface="Arial" panose="020B0604020202020204" pitchFamily="34" charset="0"/>
              <a:buChar char="•"/>
            </a:pPr>
            <a:r>
              <a:rPr lang="en-US" sz="3000" dirty="0"/>
              <a:t>Existing reports and admin docs</a:t>
            </a:r>
          </a:p>
          <a:p>
            <a:pPr marL="285750" indent="-285750">
              <a:lnSpc>
                <a:spcPct val="100000"/>
              </a:lnSpc>
              <a:buFont typeface="Arial" panose="020B0604020202020204" pitchFamily="34" charset="0"/>
              <a:buChar char="•"/>
            </a:pPr>
            <a:r>
              <a:rPr lang="en-US" sz="3000" dirty="0"/>
              <a:t>Identify exemplars</a:t>
            </a:r>
          </a:p>
          <a:p>
            <a:pPr marL="285750" indent="-285750">
              <a:lnSpc>
                <a:spcPct val="100000"/>
              </a:lnSpc>
              <a:buFont typeface="Arial" panose="020B0604020202020204" pitchFamily="34" charset="0"/>
              <a:buChar char="•"/>
            </a:pPr>
            <a:r>
              <a:rPr lang="en-US" sz="3000" dirty="0"/>
              <a:t>Talk to Key Stakeholders </a:t>
            </a:r>
          </a:p>
          <a:p>
            <a:pPr marL="285750" indent="-285750">
              <a:lnSpc>
                <a:spcPct val="100000"/>
              </a:lnSpc>
              <a:buFont typeface="Arial" panose="020B0604020202020204" pitchFamily="34" charset="0"/>
              <a:buChar char="•"/>
            </a:pPr>
            <a:r>
              <a:rPr lang="en-US" sz="3000" dirty="0"/>
              <a:t>Visit sites and observe phenomenon</a:t>
            </a:r>
          </a:p>
          <a:p>
            <a:pPr marL="285750" indent="-285750">
              <a:lnSpc>
                <a:spcPct val="100000"/>
              </a:lnSpc>
              <a:buFont typeface="Arial" panose="020B0604020202020204" pitchFamily="34" charset="0"/>
              <a:buChar char="•"/>
            </a:pPr>
            <a:r>
              <a:rPr lang="en-US" sz="3000" dirty="0"/>
              <a:t>Define scope and boundaries of the research </a:t>
            </a:r>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25</a:t>
            </a:fld>
            <a:endParaRPr lang="en-US" dirty="0"/>
          </a:p>
        </p:txBody>
      </p:sp>
    </p:spTree>
    <p:extLst>
      <p:ext uri="{BB962C8B-B14F-4D97-AF65-F5344CB8AC3E}">
        <p14:creationId xmlns:p14="http://schemas.microsoft.com/office/powerpoint/2010/main" val="773251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4946B83-2193-619B-B728-1B70A360CC1A}"/>
              </a:ext>
            </a:extLst>
          </p:cNvPr>
          <p:cNvSpPr/>
          <p:nvPr/>
        </p:nvSpPr>
        <p:spPr>
          <a:xfrm>
            <a:off x="6786546" y="1981199"/>
            <a:ext cx="4031979" cy="24675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637736" y="552313"/>
            <a:ext cx="9389288" cy="677194"/>
          </a:xfrm>
        </p:spPr>
        <p:txBody>
          <a:bodyPr>
            <a:noAutofit/>
          </a:bodyPr>
          <a:lstStyle/>
          <a:p>
            <a:r>
              <a:rPr lang="en-US" sz="4000" dirty="0"/>
              <a:t>PLAN RESEARCH TASK &amp; METHODS</a:t>
            </a:r>
            <a:br>
              <a:rPr lang="en-US" sz="4000" dirty="0"/>
            </a:br>
            <a:r>
              <a:rPr lang="en-US" sz="2800" i="1" dirty="0"/>
              <a:t>Applied Research Process</a:t>
            </a:r>
            <a:endParaRPr lang="en-US" sz="2800" dirty="0"/>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6933106" y="2210174"/>
            <a:ext cx="4514850" cy="4146176"/>
          </a:xfrm>
        </p:spPr>
        <p:txBody>
          <a:bodyPr vert="horz" lIns="91440" tIns="45720" rIns="91440" bIns="45720" rtlCol="0" anchor="t">
            <a:normAutofit/>
          </a:bodyPr>
          <a:lstStyle/>
          <a:p>
            <a:pPr marL="342900" indent="-342900">
              <a:buFont typeface="+mj-lt"/>
              <a:buAutoNum type="arabicPeriod"/>
            </a:pPr>
            <a:r>
              <a:rPr lang="en-US" dirty="0">
                <a:solidFill>
                  <a:schemeClr val="bg1"/>
                </a:solidFill>
              </a:rPr>
              <a:t>Clarify research focus</a:t>
            </a:r>
          </a:p>
          <a:p>
            <a:pPr marL="342900" indent="-342900">
              <a:buFont typeface="+mj-lt"/>
              <a:buAutoNum type="arabicPeriod"/>
            </a:pPr>
            <a:r>
              <a:rPr lang="en-US" dirty="0">
                <a:solidFill>
                  <a:schemeClr val="bg1"/>
                </a:solidFill>
              </a:rPr>
              <a:t>Scan existing information </a:t>
            </a:r>
          </a:p>
          <a:p>
            <a:pPr marL="342900" indent="-342900">
              <a:buFont typeface="+mj-lt"/>
              <a:buAutoNum type="arabicPeriod"/>
            </a:pPr>
            <a:r>
              <a:rPr lang="en-US" b="1" dirty="0">
                <a:solidFill>
                  <a:schemeClr val="bg1"/>
                </a:solidFill>
              </a:rPr>
              <a:t>Plan research tasks &amp; methods</a:t>
            </a:r>
          </a:p>
          <a:p>
            <a:pPr marL="342900" indent="-342900">
              <a:buFont typeface="+mj-lt"/>
              <a:buAutoNum type="arabicPeriod"/>
            </a:pPr>
            <a:r>
              <a:rPr lang="en-US" dirty="0">
                <a:solidFill>
                  <a:schemeClr val="bg1"/>
                </a:solidFill>
              </a:rPr>
              <a:t>Collect, analyze, &amp; interpret data </a:t>
            </a:r>
          </a:p>
          <a:p>
            <a:pPr marL="342900" indent="-342900">
              <a:buFont typeface="+mj-lt"/>
              <a:buAutoNum type="arabicPeriod"/>
            </a:pPr>
            <a:r>
              <a:rPr lang="en-US" dirty="0">
                <a:solidFill>
                  <a:schemeClr val="bg1"/>
                </a:solidFill>
              </a:rPr>
              <a:t>Share results </a:t>
            </a:r>
          </a:p>
        </p:txBody>
      </p:sp>
      <p:sp>
        <p:nvSpPr>
          <p:cNvPr id="8" name="Content Placeholder 7">
            <a:extLst>
              <a:ext uri="{FF2B5EF4-FFF2-40B4-BE49-F238E27FC236}">
                <a16:creationId xmlns:a16="http://schemas.microsoft.com/office/drawing/2014/main" id="{813F3455-E568-40C9-9F4D-8C89F4CD95F8}"/>
              </a:ext>
            </a:extLst>
          </p:cNvPr>
          <p:cNvSpPr>
            <a:spLocks noGrp="1"/>
          </p:cNvSpPr>
          <p:nvPr>
            <p:ph sz="half" idx="15"/>
          </p:nvPr>
        </p:nvSpPr>
        <p:spPr>
          <a:xfrm>
            <a:off x="432444" y="1981199"/>
            <a:ext cx="6221563" cy="3293726"/>
          </a:xfrm>
        </p:spPr>
        <p:txBody>
          <a:bodyPr vert="horz" lIns="91440" tIns="45720" rIns="91440" bIns="45720" rtlCol="0" anchor="t">
            <a:normAutofit fontScale="92500" lnSpcReduction="20000"/>
          </a:bodyPr>
          <a:lstStyle/>
          <a:p>
            <a:pPr>
              <a:lnSpc>
                <a:spcPct val="100000"/>
              </a:lnSpc>
            </a:pPr>
            <a:r>
              <a:rPr lang="en-US" sz="2800" dirty="0"/>
              <a:t>What information do we need to collect to address the problem/question? </a:t>
            </a:r>
          </a:p>
          <a:p>
            <a:pPr>
              <a:lnSpc>
                <a:spcPct val="100000"/>
              </a:lnSpc>
            </a:pPr>
            <a:endParaRPr lang="en-US" sz="2800" dirty="0"/>
          </a:p>
          <a:p>
            <a:pPr marL="285750" indent="-285750">
              <a:lnSpc>
                <a:spcPct val="100000"/>
              </a:lnSpc>
              <a:buFont typeface="Arial" panose="020B0604020202020204" pitchFamily="34" charset="0"/>
              <a:buChar char="•"/>
            </a:pPr>
            <a:r>
              <a:rPr lang="en-US" sz="2800" dirty="0"/>
              <a:t>Pragmatic Research Design </a:t>
            </a:r>
          </a:p>
          <a:p>
            <a:pPr marL="742950" lvl="1" indent="-285750">
              <a:lnSpc>
                <a:spcPct val="100000"/>
              </a:lnSpc>
            </a:pPr>
            <a:r>
              <a:rPr lang="en-US" sz="2800" dirty="0"/>
              <a:t>Quan, Qual, Mixed</a:t>
            </a:r>
          </a:p>
          <a:p>
            <a:pPr marL="742950" lvl="1" indent="-285750">
              <a:lnSpc>
                <a:spcPct val="100000"/>
              </a:lnSpc>
            </a:pPr>
            <a:r>
              <a:rPr lang="en-US" sz="2800" dirty="0"/>
              <a:t>Instruments to collect relevant information</a:t>
            </a:r>
          </a:p>
          <a:p>
            <a:endParaRPr lang="en-US" sz="2400" dirty="0"/>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26</a:t>
            </a:fld>
            <a:endParaRPr lang="en-US" dirty="0"/>
          </a:p>
        </p:txBody>
      </p:sp>
      <p:sp>
        <p:nvSpPr>
          <p:cNvPr id="10" name="TextBox 9">
            <a:extLst>
              <a:ext uri="{FF2B5EF4-FFF2-40B4-BE49-F238E27FC236}">
                <a16:creationId xmlns:a16="http://schemas.microsoft.com/office/drawing/2014/main" id="{2C482F46-49E4-D342-1C24-AC8422D5FEE7}"/>
              </a:ext>
            </a:extLst>
          </p:cNvPr>
          <p:cNvSpPr txBox="1"/>
          <p:nvPr/>
        </p:nvSpPr>
        <p:spPr>
          <a:xfrm>
            <a:off x="485683" y="5274925"/>
            <a:ext cx="10358513" cy="1446550"/>
          </a:xfrm>
          <a:prstGeom prst="rect">
            <a:avLst/>
          </a:prstGeom>
          <a:noFill/>
        </p:spPr>
        <p:txBody>
          <a:bodyPr wrap="square" rtlCol="0">
            <a:spAutoFit/>
          </a:bodyPr>
          <a:lstStyle/>
          <a:p>
            <a:pPr algn="ctr"/>
            <a:r>
              <a:rPr lang="en-US" sz="2400" b="1" dirty="0">
                <a:solidFill>
                  <a:schemeClr val="accent3"/>
                </a:solidFill>
              </a:rPr>
              <a:t>The question drives the methods, not the researcher’s expertise.</a:t>
            </a:r>
          </a:p>
          <a:p>
            <a:endParaRPr lang="en-US" sz="2000" i="1" dirty="0">
              <a:solidFill>
                <a:schemeClr val="accent3"/>
              </a:solidFill>
            </a:endParaRPr>
          </a:p>
          <a:p>
            <a:pPr algn="ctr"/>
            <a:r>
              <a:rPr lang="en-US" sz="2000" b="1" i="1" dirty="0">
                <a:solidFill>
                  <a:schemeClr val="accent3"/>
                </a:solidFill>
              </a:rPr>
              <a:t>"Jack of all trades, master of none, though oftentimes better than master of one" </a:t>
            </a:r>
          </a:p>
          <a:p>
            <a:r>
              <a:rPr lang="en-US" sz="2400" i="1" dirty="0"/>
              <a:t> </a:t>
            </a:r>
          </a:p>
        </p:txBody>
      </p:sp>
    </p:spTree>
    <p:extLst>
      <p:ext uri="{BB962C8B-B14F-4D97-AF65-F5344CB8AC3E}">
        <p14:creationId xmlns:p14="http://schemas.microsoft.com/office/powerpoint/2010/main" val="28637995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E8576E24-3C3D-13A9-0E0B-4DF69BDFAC91}"/>
              </a:ext>
            </a:extLst>
          </p:cNvPr>
          <p:cNvSpPr/>
          <p:nvPr/>
        </p:nvSpPr>
        <p:spPr>
          <a:xfrm>
            <a:off x="7467600" y="2915920"/>
            <a:ext cx="4244975" cy="1625001"/>
          </a:xfrm>
          <a:prstGeom prst="roundRect">
            <a:avLst/>
          </a:prstGeom>
          <a:solidFill>
            <a:schemeClr val="accent6">
              <a:lumMod val="40000"/>
              <a:lumOff val="60000"/>
            </a:schemeClr>
          </a:solidFill>
          <a:ln w="76200">
            <a:solidFill>
              <a:schemeClr val="accent4">
                <a:lumMod val="75000"/>
              </a:schemeClr>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lvl="0"/>
            <a:r>
              <a:rPr lang="en-US" dirty="0">
                <a:solidFill>
                  <a:schemeClr val="tx1"/>
                </a:solidFill>
              </a:rPr>
              <a:t>4. Collect, analyze, &amp; interpret data </a:t>
            </a:r>
          </a:p>
          <a:p>
            <a:pPr lvl="0"/>
            <a:r>
              <a:rPr lang="en-US" dirty="0">
                <a:solidFill>
                  <a:schemeClr val="tx1"/>
                </a:solidFill>
              </a:rPr>
              <a:t>5. Share results </a:t>
            </a:r>
          </a:p>
        </p:txBody>
      </p:sp>
      <p:sp>
        <p:nvSpPr>
          <p:cNvPr id="2" name="Title 1">
            <a:extLst>
              <a:ext uri="{FF2B5EF4-FFF2-40B4-BE49-F238E27FC236}">
                <a16:creationId xmlns:a16="http://schemas.microsoft.com/office/drawing/2014/main" id="{537E1C88-627C-4655-A4FB-0BB02EDB078A}"/>
              </a:ext>
            </a:extLst>
          </p:cNvPr>
          <p:cNvSpPr>
            <a:spLocks noGrp="1"/>
          </p:cNvSpPr>
          <p:nvPr>
            <p:ph type="title"/>
          </p:nvPr>
        </p:nvSpPr>
        <p:spPr>
          <a:xfrm>
            <a:off x="1485355" y="540511"/>
            <a:ext cx="9866540" cy="1358140"/>
          </a:xfrm>
        </p:spPr>
        <p:txBody>
          <a:bodyPr>
            <a:normAutofit/>
          </a:bodyPr>
          <a:lstStyle/>
          <a:p>
            <a:r>
              <a:rPr lang="en-US" sz="3200" dirty="0"/>
              <a:t>Applied Research Process</a:t>
            </a:r>
            <a:br>
              <a:rPr lang="en-US" sz="3200" dirty="0"/>
            </a:br>
            <a:endParaRPr lang="en-US" sz="3200" dirty="0"/>
          </a:p>
        </p:txBody>
      </p:sp>
      <p:sp>
        <p:nvSpPr>
          <p:cNvPr id="6" name="Slide Number Placeholder 5">
            <a:extLst>
              <a:ext uri="{FF2B5EF4-FFF2-40B4-BE49-F238E27FC236}">
                <a16:creationId xmlns:a16="http://schemas.microsoft.com/office/drawing/2014/main" id="{A4AC050D-BAF4-C23C-F8EC-24DEC4293002}"/>
              </a:ext>
            </a:extLst>
          </p:cNvPr>
          <p:cNvSpPr>
            <a:spLocks noGrp="1"/>
          </p:cNvSpPr>
          <p:nvPr>
            <p:ph type="sldNum" sz="quarter" idx="12"/>
          </p:nvPr>
        </p:nvSpPr>
        <p:spPr/>
        <p:txBody>
          <a:bodyPr/>
          <a:lstStyle/>
          <a:p>
            <a:fld id="{B5CEABB6-07DC-46E8-9B57-56EC44A396E5}" type="slidenum">
              <a:rPr lang="en-US" smtClean="0"/>
              <a:pPr/>
              <a:t>27</a:t>
            </a:fld>
            <a:endParaRPr lang="en-US" dirty="0"/>
          </a:p>
        </p:txBody>
      </p:sp>
      <p:graphicFrame>
        <p:nvGraphicFramePr>
          <p:cNvPr id="9" name="Diagram 8">
            <a:extLst>
              <a:ext uri="{FF2B5EF4-FFF2-40B4-BE49-F238E27FC236}">
                <a16:creationId xmlns:a16="http://schemas.microsoft.com/office/drawing/2014/main" id="{534D00FE-FCA3-9223-E7B1-E5F455C395B0}"/>
              </a:ext>
            </a:extLst>
          </p:cNvPr>
          <p:cNvGraphicFramePr/>
          <p:nvPr>
            <p:extLst>
              <p:ext uri="{D42A27DB-BD31-4B8C-83A1-F6EECF244321}">
                <p14:modId xmlns:p14="http://schemas.microsoft.com/office/powerpoint/2010/main" val="2343951046"/>
              </p:ext>
            </p:extLst>
          </p:nvPr>
        </p:nvGraphicFramePr>
        <p:xfrm>
          <a:off x="920093" y="1998982"/>
          <a:ext cx="4971749" cy="38861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Arrow: Striped Right 12">
            <a:extLst>
              <a:ext uri="{FF2B5EF4-FFF2-40B4-BE49-F238E27FC236}">
                <a16:creationId xmlns:a16="http://schemas.microsoft.com/office/drawing/2014/main" id="{2AFE8A19-AB93-5CD5-9677-A10EE09EA779}"/>
              </a:ext>
            </a:extLst>
          </p:cNvPr>
          <p:cNvSpPr/>
          <p:nvPr/>
        </p:nvSpPr>
        <p:spPr>
          <a:xfrm>
            <a:off x="5704442" y="3314889"/>
            <a:ext cx="1191436" cy="827062"/>
          </a:xfrm>
          <a:prstGeom prst="striped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1026" name="Picture 2" descr="Family Law Legal Advice from Vanilla ...">
            <a:extLst>
              <a:ext uri="{FF2B5EF4-FFF2-40B4-BE49-F238E27FC236}">
                <a16:creationId xmlns:a16="http://schemas.microsoft.com/office/drawing/2014/main" id="{92AE6EA9-AD0C-F2E4-B9AD-6A9C93E95E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3512" y="2374636"/>
            <a:ext cx="4244975" cy="264563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C2D0073-571F-E078-F28B-A1299FEE9D13}"/>
              </a:ext>
            </a:extLst>
          </p:cNvPr>
          <p:cNvSpPr txBox="1"/>
          <p:nvPr/>
        </p:nvSpPr>
        <p:spPr>
          <a:xfrm>
            <a:off x="4694453" y="5416965"/>
            <a:ext cx="8117307" cy="707886"/>
          </a:xfrm>
          <a:prstGeom prst="rect">
            <a:avLst/>
          </a:prstGeom>
          <a:noFill/>
        </p:spPr>
        <p:txBody>
          <a:bodyPr wrap="square" rtlCol="0">
            <a:spAutoFit/>
          </a:bodyPr>
          <a:lstStyle/>
          <a:p>
            <a:pPr marL="285750" indent="-285750">
              <a:buFont typeface="Arial" panose="020B0604020202020204" pitchFamily="34" charset="0"/>
              <a:buChar char="•"/>
            </a:pPr>
            <a:r>
              <a:rPr lang="en-US" sz="2000" b="1" dirty="0">
                <a:solidFill>
                  <a:schemeClr val="tx2"/>
                </a:solidFill>
              </a:rPr>
              <a:t>Present the Project Plan   </a:t>
            </a:r>
          </a:p>
          <a:p>
            <a:pPr marL="285750" indent="-285750">
              <a:buFont typeface="Arial" panose="020B0604020202020204" pitchFamily="34" charset="0"/>
              <a:buChar char="•"/>
            </a:pPr>
            <a:r>
              <a:rPr lang="en-US" sz="2000" b="1" dirty="0">
                <a:solidFill>
                  <a:schemeClr val="tx2"/>
                </a:solidFill>
              </a:rPr>
              <a:t>Help the client understand tradeoffs in research design</a:t>
            </a:r>
          </a:p>
        </p:txBody>
      </p:sp>
      <p:sp>
        <p:nvSpPr>
          <p:cNvPr id="4" name="TextBox 3">
            <a:extLst>
              <a:ext uri="{FF2B5EF4-FFF2-40B4-BE49-F238E27FC236}">
                <a16:creationId xmlns:a16="http://schemas.microsoft.com/office/drawing/2014/main" id="{359FA27E-663C-03CA-20CF-4120E62842D2}"/>
              </a:ext>
            </a:extLst>
          </p:cNvPr>
          <p:cNvSpPr txBox="1"/>
          <p:nvPr/>
        </p:nvSpPr>
        <p:spPr>
          <a:xfrm>
            <a:off x="1978487" y="1567428"/>
            <a:ext cx="2854960" cy="400110"/>
          </a:xfrm>
          <a:prstGeom prst="rect">
            <a:avLst/>
          </a:prstGeom>
          <a:noFill/>
        </p:spPr>
        <p:txBody>
          <a:bodyPr wrap="square" rtlCol="0">
            <a:spAutoFit/>
          </a:bodyPr>
          <a:lstStyle/>
          <a:p>
            <a:r>
              <a:rPr lang="en-US" sz="2000" b="1" dirty="0">
                <a:solidFill>
                  <a:schemeClr val="tx2"/>
                </a:solidFill>
              </a:rPr>
              <a:t>Phase 1: Project Plan </a:t>
            </a:r>
          </a:p>
        </p:txBody>
      </p:sp>
      <p:sp>
        <p:nvSpPr>
          <p:cNvPr id="10" name="TextBox 9">
            <a:extLst>
              <a:ext uri="{FF2B5EF4-FFF2-40B4-BE49-F238E27FC236}">
                <a16:creationId xmlns:a16="http://schemas.microsoft.com/office/drawing/2014/main" id="{08DF7DE7-6239-4A31-715C-6C20BFACE59A}"/>
              </a:ext>
            </a:extLst>
          </p:cNvPr>
          <p:cNvSpPr txBox="1"/>
          <p:nvPr/>
        </p:nvSpPr>
        <p:spPr>
          <a:xfrm>
            <a:off x="7467600" y="1586644"/>
            <a:ext cx="3746060" cy="400110"/>
          </a:xfrm>
          <a:prstGeom prst="rect">
            <a:avLst/>
          </a:prstGeom>
          <a:noFill/>
        </p:spPr>
        <p:txBody>
          <a:bodyPr wrap="square" rtlCol="0">
            <a:spAutoFit/>
          </a:bodyPr>
          <a:lstStyle/>
          <a:p>
            <a:r>
              <a:rPr lang="en-US" sz="2000" b="1" dirty="0">
                <a:solidFill>
                  <a:schemeClr val="tx2"/>
                </a:solidFill>
              </a:rPr>
              <a:t>Phase 2: Project Execution </a:t>
            </a:r>
          </a:p>
        </p:txBody>
      </p:sp>
    </p:spTree>
    <p:extLst>
      <p:ext uri="{BB962C8B-B14F-4D97-AF65-F5344CB8AC3E}">
        <p14:creationId xmlns:p14="http://schemas.microsoft.com/office/powerpoint/2010/main" val="190242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4946B83-2193-619B-B728-1B70A360CC1A}"/>
              </a:ext>
            </a:extLst>
          </p:cNvPr>
          <p:cNvSpPr/>
          <p:nvPr/>
        </p:nvSpPr>
        <p:spPr>
          <a:xfrm>
            <a:off x="6786546" y="1981199"/>
            <a:ext cx="4336749" cy="24675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505656" y="501650"/>
            <a:ext cx="9735624" cy="677194"/>
          </a:xfrm>
        </p:spPr>
        <p:txBody>
          <a:bodyPr>
            <a:noAutofit/>
          </a:bodyPr>
          <a:lstStyle/>
          <a:p>
            <a:r>
              <a:rPr lang="en-US" sz="4000" dirty="0"/>
              <a:t>COLLECT, ANALYZE, INTERPRET DATA</a:t>
            </a:r>
            <a:br>
              <a:rPr lang="en-US" sz="4000" dirty="0"/>
            </a:br>
            <a:r>
              <a:rPr lang="en-US" sz="2800" i="1" dirty="0"/>
              <a:t>Applied Research Process</a:t>
            </a:r>
            <a:endParaRPr lang="en-US" sz="2800" dirty="0"/>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6933106" y="2210174"/>
            <a:ext cx="4514850" cy="4146176"/>
          </a:xfrm>
        </p:spPr>
        <p:txBody>
          <a:bodyPr vert="horz" lIns="91440" tIns="45720" rIns="91440" bIns="45720" rtlCol="0" anchor="t">
            <a:normAutofit/>
          </a:bodyPr>
          <a:lstStyle/>
          <a:p>
            <a:pPr marL="342900" indent="-342900">
              <a:buFont typeface="+mj-lt"/>
              <a:buAutoNum type="arabicPeriod"/>
            </a:pPr>
            <a:r>
              <a:rPr lang="en-US" dirty="0">
                <a:solidFill>
                  <a:schemeClr val="bg1"/>
                </a:solidFill>
              </a:rPr>
              <a:t>Clarify research focus</a:t>
            </a:r>
          </a:p>
          <a:p>
            <a:pPr marL="342900" indent="-342900">
              <a:buFont typeface="+mj-lt"/>
              <a:buAutoNum type="arabicPeriod"/>
            </a:pPr>
            <a:r>
              <a:rPr lang="en-US" dirty="0">
                <a:solidFill>
                  <a:schemeClr val="bg1"/>
                </a:solidFill>
              </a:rPr>
              <a:t>Scan existing information </a:t>
            </a:r>
          </a:p>
          <a:p>
            <a:pPr marL="342900" indent="-342900">
              <a:buFont typeface="+mj-lt"/>
              <a:buAutoNum type="arabicPeriod"/>
            </a:pPr>
            <a:r>
              <a:rPr lang="en-US" dirty="0">
                <a:solidFill>
                  <a:schemeClr val="bg1"/>
                </a:solidFill>
              </a:rPr>
              <a:t>Plan research tasks &amp; methods</a:t>
            </a:r>
          </a:p>
          <a:p>
            <a:pPr marL="342900" indent="-342900">
              <a:buFont typeface="+mj-lt"/>
              <a:buAutoNum type="arabicPeriod"/>
            </a:pPr>
            <a:r>
              <a:rPr lang="en-US" b="1" dirty="0">
                <a:solidFill>
                  <a:schemeClr val="bg1"/>
                </a:solidFill>
              </a:rPr>
              <a:t>Collect, analyze, &amp; interpret data </a:t>
            </a:r>
          </a:p>
          <a:p>
            <a:pPr marL="342900" indent="-342900">
              <a:buFont typeface="+mj-lt"/>
              <a:buAutoNum type="arabicPeriod"/>
            </a:pPr>
            <a:r>
              <a:rPr lang="en-US" dirty="0">
                <a:solidFill>
                  <a:schemeClr val="bg1"/>
                </a:solidFill>
              </a:rPr>
              <a:t>Share results </a:t>
            </a:r>
          </a:p>
        </p:txBody>
      </p:sp>
      <p:sp>
        <p:nvSpPr>
          <p:cNvPr id="8" name="Content Placeholder 7">
            <a:extLst>
              <a:ext uri="{FF2B5EF4-FFF2-40B4-BE49-F238E27FC236}">
                <a16:creationId xmlns:a16="http://schemas.microsoft.com/office/drawing/2014/main" id="{813F3455-E568-40C9-9F4D-8C89F4CD95F8}"/>
              </a:ext>
            </a:extLst>
          </p:cNvPr>
          <p:cNvSpPr>
            <a:spLocks noGrp="1"/>
          </p:cNvSpPr>
          <p:nvPr>
            <p:ph sz="half" idx="15"/>
          </p:nvPr>
        </p:nvSpPr>
        <p:spPr>
          <a:xfrm>
            <a:off x="432444" y="1981199"/>
            <a:ext cx="6743056" cy="3505200"/>
          </a:xfrm>
        </p:spPr>
        <p:txBody>
          <a:bodyPr vert="horz" lIns="91440" tIns="45720" rIns="91440" bIns="45720" rtlCol="0" anchor="t">
            <a:normAutofit/>
          </a:bodyPr>
          <a:lstStyle/>
          <a:p>
            <a:pPr marL="285750" indent="-285750">
              <a:buFont typeface="Arial" panose="020B0604020202020204" pitchFamily="34" charset="0"/>
              <a:buChar char="•"/>
            </a:pPr>
            <a:r>
              <a:rPr lang="en-US" sz="2800" dirty="0"/>
              <a:t>Collect Data</a:t>
            </a:r>
          </a:p>
          <a:p>
            <a:pPr marL="285750" indent="-285750">
              <a:buFont typeface="Arial" panose="020B0604020202020204" pitchFamily="34" charset="0"/>
              <a:buChar char="•"/>
            </a:pPr>
            <a:r>
              <a:rPr lang="en-US" sz="2800" dirty="0"/>
              <a:t>Analyze Data </a:t>
            </a:r>
          </a:p>
          <a:p>
            <a:pPr marL="285750" indent="-285750">
              <a:buFont typeface="Arial" panose="020B0604020202020204" pitchFamily="34" charset="0"/>
              <a:buChar char="•"/>
            </a:pPr>
            <a:r>
              <a:rPr lang="en-US" sz="2800" dirty="0"/>
              <a:t>Interpret Data</a:t>
            </a:r>
          </a:p>
          <a:p>
            <a:pPr marL="742950" lvl="1" indent="-285750"/>
            <a:r>
              <a:rPr lang="en-US" sz="2800" dirty="0"/>
              <a:t>Practical recommendations</a:t>
            </a:r>
          </a:p>
          <a:p>
            <a:endParaRPr lang="en-US" sz="2400" dirty="0"/>
          </a:p>
          <a:p>
            <a:endParaRPr lang="en-US" sz="2400" dirty="0"/>
          </a:p>
          <a:p>
            <a:endParaRPr lang="en-US" sz="2400" dirty="0"/>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28</a:t>
            </a:fld>
            <a:endParaRPr lang="en-US" dirty="0"/>
          </a:p>
        </p:txBody>
      </p:sp>
    </p:spTree>
    <p:extLst>
      <p:ext uri="{BB962C8B-B14F-4D97-AF65-F5344CB8AC3E}">
        <p14:creationId xmlns:p14="http://schemas.microsoft.com/office/powerpoint/2010/main" val="10727368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54946B83-2193-619B-B728-1B70A360CC1A}"/>
              </a:ext>
            </a:extLst>
          </p:cNvPr>
          <p:cNvSpPr/>
          <p:nvPr/>
        </p:nvSpPr>
        <p:spPr>
          <a:xfrm>
            <a:off x="6786546" y="1981199"/>
            <a:ext cx="4031979" cy="246753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607256" y="694407"/>
            <a:ext cx="9389288" cy="677194"/>
          </a:xfrm>
        </p:spPr>
        <p:txBody>
          <a:bodyPr>
            <a:noAutofit/>
          </a:bodyPr>
          <a:lstStyle/>
          <a:p>
            <a:r>
              <a:rPr lang="en-US" sz="4000" dirty="0"/>
              <a:t>SHARE RESULTS</a:t>
            </a:r>
            <a:br>
              <a:rPr lang="en-US" sz="4000" dirty="0"/>
            </a:br>
            <a:r>
              <a:rPr lang="en-US" sz="2800" i="1" dirty="0"/>
              <a:t>Applied Research Process</a:t>
            </a:r>
            <a:endParaRPr lang="en-US" sz="2800" dirty="0"/>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6933106" y="2210174"/>
            <a:ext cx="4514850" cy="4146176"/>
          </a:xfrm>
        </p:spPr>
        <p:txBody>
          <a:bodyPr vert="horz" lIns="91440" tIns="45720" rIns="91440" bIns="45720" rtlCol="0" anchor="t">
            <a:normAutofit/>
          </a:bodyPr>
          <a:lstStyle/>
          <a:p>
            <a:pPr marL="342900" indent="-342900">
              <a:buFont typeface="+mj-lt"/>
              <a:buAutoNum type="arabicPeriod"/>
            </a:pPr>
            <a:r>
              <a:rPr lang="en-US" dirty="0">
                <a:solidFill>
                  <a:schemeClr val="bg1"/>
                </a:solidFill>
              </a:rPr>
              <a:t>Clarify research focus</a:t>
            </a:r>
          </a:p>
          <a:p>
            <a:pPr marL="342900" indent="-342900">
              <a:buFont typeface="+mj-lt"/>
              <a:buAutoNum type="arabicPeriod"/>
            </a:pPr>
            <a:r>
              <a:rPr lang="en-US" dirty="0">
                <a:solidFill>
                  <a:schemeClr val="bg1"/>
                </a:solidFill>
              </a:rPr>
              <a:t>Scan existing information </a:t>
            </a:r>
          </a:p>
          <a:p>
            <a:pPr marL="342900" indent="-342900">
              <a:buFont typeface="+mj-lt"/>
              <a:buAutoNum type="arabicPeriod"/>
            </a:pPr>
            <a:r>
              <a:rPr lang="en-US" dirty="0">
                <a:solidFill>
                  <a:schemeClr val="bg1"/>
                </a:solidFill>
              </a:rPr>
              <a:t>Plan research tasks &amp; methods</a:t>
            </a:r>
          </a:p>
          <a:p>
            <a:pPr marL="342900" indent="-342900">
              <a:buFont typeface="+mj-lt"/>
              <a:buAutoNum type="arabicPeriod"/>
            </a:pPr>
            <a:r>
              <a:rPr lang="en-US" dirty="0">
                <a:solidFill>
                  <a:schemeClr val="bg1"/>
                </a:solidFill>
              </a:rPr>
              <a:t>Collect, analyze, &amp; interpret data </a:t>
            </a:r>
          </a:p>
          <a:p>
            <a:pPr marL="342900" indent="-342900">
              <a:buFont typeface="+mj-lt"/>
              <a:buAutoNum type="arabicPeriod"/>
            </a:pPr>
            <a:r>
              <a:rPr lang="en-US" b="1" dirty="0">
                <a:solidFill>
                  <a:schemeClr val="bg1"/>
                </a:solidFill>
              </a:rPr>
              <a:t>Share results </a:t>
            </a:r>
          </a:p>
        </p:txBody>
      </p:sp>
      <p:sp>
        <p:nvSpPr>
          <p:cNvPr id="8" name="Content Placeholder 7">
            <a:extLst>
              <a:ext uri="{FF2B5EF4-FFF2-40B4-BE49-F238E27FC236}">
                <a16:creationId xmlns:a16="http://schemas.microsoft.com/office/drawing/2014/main" id="{813F3455-E568-40C9-9F4D-8C89F4CD95F8}"/>
              </a:ext>
            </a:extLst>
          </p:cNvPr>
          <p:cNvSpPr>
            <a:spLocks noGrp="1"/>
          </p:cNvSpPr>
          <p:nvPr>
            <p:ph sz="half" idx="15"/>
          </p:nvPr>
        </p:nvSpPr>
        <p:spPr>
          <a:xfrm>
            <a:off x="432444" y="1981199"/>
            <a:ext cx="6500662" cy="3505200"/>
          </a:xfrm>
        </p:spPr>
        <p:txBody>
          <a:bodyPr vert="horz" lIns="91440" tIns="45720" rIns="91440" bIns="45720" rtlCol="0" anchor="t">
            <a:normAutofit fontScale="92500" lnSpcReduction="20000"/>
          </a:bodyPr>
          <a:lstStyle/>
          <a:p>
            <a:pPr>
              <a:lnSpc>
                <a:spcPct val="100000"/>
              </a:lnSpc>
            </a:pPr>
            <a:r>
              <a:rPr lang="en-US" sz="3200" dirty="0"/>
              <a:t>How to solve the problem? </a:t>
            </a:r>
          </a:p>
          <a:p>
            <a:pPr marL="342900" indent="-342900">
              <a:lnSpc>
                <a:spcPct val="100000"/>
              </a:lnSpc>
              <a:buFont typeface="Arial" panose="020B0604020202020204" pitchFamily="34" charset="0"/>
              <a:buChar char="•"/>
            </a:pPr>
            <a:r>
              <a:rPr lang="en-US" sz="3200" dirty="0"/>
              <a:t>Information, Tool, Program, Product…</a:t>
            </a:r>
          </a:p>
          <a:p>
            <a:pPr marL="285750" indent="-285750">
              <a:lnSpc>
                <a:spcPct val="100000"/>
              </a:lnSpc>
              <a:buFont typeface="Arial" panose="020B0604020202020204" pitchFamily="34" charset="0"/>
              <a:buChar char="•"/>
            </a:pPr>
            <a:endParaRPr lang="en-US" sz="3200" dirty="0"/>
          </a:p>
          <a:p>
            <a:pPr marL="285750" indent="-285750">
              <a:lnSpc>
                <a:spcPct val="100000"/>
              </a:lnSpc>
              <a:buFont typeface="Arial" panose="020B0604020202020204" pitchFamily="34" charset="0"/>
              <a:buChar char="•"/>
            </a:pPr>
            <a:r>
              <a:rPr lang="en-US" sz="3200" dirty="0"/>
              <a:t>Presentation to Client/Community</a:t>
            </a:r>
          </a:p>
          <a:p>
            <a:pPr marL="285750" indent="-285750">
              <a:lnSpc>
                <a:spcPct val="100000"/>
              </a:lnSpc>
              <a:buFont typeface="Arial" panose="020B0604020202020204" pitchFamily="34" charset="0"/>
              <a:buChar char="•"/>
            </a:pPr>
            <a:r>
              <a:rPr lang="en-US" sz="3200" dirty="0"/>
              <a:t>Report to Client/Community</a:t>
            </a:r>
          </a:p>
          <a:p>
            <a:r>
              <a:rPr lang="en-US" sz="2400" dirty="0"/>
              <a:t> </a:t>
            </a:r>
          </a:p>
          <a:p>
            <a:endParaRPr lang="en-US" sz="2400" dirty="0"/>
          </a:p>
          <a:p>
            <a:endParaRPr lang="en-US" sz="2400" dirty="0"/>
          </a:p>
          <a:p>
            <a:endParaRPr lang="en-US" sz="2400" dirty="0"/>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29</a:t>
            </a:fld>
            <a:endParaRPr lang="en-US" dirty="0"/>
          </a:p>
        </p:txBody>
      </p:sp>
    </p:spTree>
    <p:extLst>
      <p:ext uri="{BB962C8B-B14F-4D97-AF65-F5344CB8AC3E}">
        <p14:creationId xmlns:p14="http://schemas.microsoft.com/office/powerpoint/2010/main" val="2321707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9F29B-F233-48AF-8261-F33A4E079E3E}"/>
              </a:ext>
            </a:extLst>
          </p:cNvPr>
          <p:cNvSpPr>
            <a:spLocks noGrp="1"/>
          </p:cNvSpPr>
          <p:nvPr>
            <p:ph type="title"/>
          </p:nvPr>
        </p:nvSpPr>
        <p:spPr>
          <a:xfrm>
            <a:off x="4933950" y="429461"/>
            <a:ext cx="6343650" cy="2668463"/>
          </a:xfrm>
        </p:spPr>
        <p:txBody>
          <a:bodyPr>
            <a:normAutofit/>
          </a:bodyPr>
          <a:lstStyle/>
          <a:p>
            <a:r>
              <a:rPr lang="en-US" dirty="0"/>
              <a:t>Agenda</a:t>
            </a:r>
            <a:endParaRPr lang="en-ZA" dirty="0"/>
          </a:p>
        </p:txBody>
      </p:sp>
      <p:sp>
        <p:nvSpPr>
          <p:cNvPr id="3" name="Subtitle 2">
            <a:extLst>
              <a:ext uri="{FF2B5EF4-FFF2-40B4-BE49-F238E27FC236}">
                <a16:creationId xmlns:a16="http://schemas.microsoft.com/office/drawing/2014/main" id="{35E3EA69-4E0E-41BD-8095-A124225A2647}"/>
              </a:ext>
            </a:extLst>
          </p:cNvPr>
          <p:cNvSpPr>
            <a:spLocks noGrp="1"/>
          </p:cNvSpPr>
          <p:nvPr>
            <p:ph sz="half" idx="14"/>
          </p:nvPr>
        </p:nvSpPr>
        <p:spPr>
          <a:xfrm>
            <a:off x="4938713" y="3300413"/>
            <a:ext cx="6338887" cy="2668587"/>
          </a:xfrm>
        </p:spPr>
        <p:txBody>
          <a:bodyPr>
            <a:normAutofit lnSpcReduction="10000"/>
          </a:bodyPr>
          <a:lstStyle/>
          <a:p>
            <a:pPr marL="342900" indent="-342900">
              <a:buFont typeface="Arial" panose="020B0604020202020204" pitchFamily="34" charset="0"/>
              <a:buChar char="•"/>
            </a:pPr>
            <a:r>
              <a:rPr lang="en-US" dirty="0"/>
              <a:t>Applied vs Basic Research</a:t>
            </a:r>
          </a:p>
          <a:p>
            <a:pPr marL="342900" indent="-342900">
              <a:buFont typeface="Arial" panose="020B0604020202020204" pitchFamily="34" charset="0"/>
              <a:buChar char="•"/>
            </a:pPr>
            <a:r>
              <a:rPr lang="en-US" dirty="0"/>
              <a:t>Types of Applied Research</a:t>
            </a:r>
          </a:p>
          <a:p>
            <a:pPr marL="342900" indent="-342900">
              <a:buFont typeface="Arial" panose="020B0604020202020204" pitchFamily="34" charset="0"/>
              <a:buChar char="•"/>
            </a:pPr>
            <a:r>
              <a:rPr lang="en-US" dirty="0"/>
              <a:t>Applied Research</a:t>
            </a:r>
            <a:r>
              <a:rPr lang="en-US" i="1" dirty="0"/>
              <a:t> Process  </a:t>
            </a:r>
          </a:p>
          <a:p>
            <a:pPr marL="342900" indent="-342900">
              <a:buFont typeface="Arial" panose="020B0604020202020204" pitchFamily="34" charset="0"/>
              <a:buChar char="•"/>
            </a:pPr>
            <a:r>
              <a:rPr lang="en-US" dirty="0"/>
              <a:t>Example: Devan Stahl</a:t>
            </a:r>
          </a:p>
          <a:p>
            <a:pPr marL="342900" indent="-342900">
              <a:buFont typeface="Arial" panose="020B0604020202020204" pitchFamily="34" charset="0"/>
              <a:buChar char="•"/>
            </a:pPr>
            <a:r>
              <a:rPr lang="en-US" dirty="0"/>
              <a:t>Challenges in the Land of Academia </a:t>
            </a:r>
          </a:p>
        </p:txBody>
      </p:sp>
      <p:sp>
        <p:nvSpPr>
          <p:cNvPr id="6" name="Slide Number Placeholder 5">
            <a:extLst>
              <a:ext uri="{FF2B5EF4-FFF2-40B4-BE49-F238E27FC236}">
                <a16:creationId xmlns:a16="http://schemas.microsoft.com/office/drawing/2014/main" id="{67927DCA-F11F-1716-00DA-9EF49F131ABD}"/>
              </a:ext>
            </a:extLst>
          </p:cNvPr>
          <p:cNvSpPr>
            <a:spLocks noGrp="1"/>
          </p:cNvSpPr>
          <p:nvPr>
            <p:ph type="sldNum" sz="quarter" idx="12"/>
          </p:nvPr>
        </p:nvSpPr>
        <p:spPr/>
        <p:txBody>
          <a:bodyPr/>
          <a:lstStyle/>
          <a:p>
            <a:fld id="{B5CEABB6-07DC-46E8-9B57-56EC44A396E5}" type="slidenum">
              <a:rPr lang="en-US" smtClean="0"/>
              <a:pPr/>
              <a:t>3</a:t>
            </a:fld>
            <a:endParaRPr lang="en-US" dirty="0"/>
          </a:p>
        </p:txBody>
      </p:sp>
    </p:spTree>
    <p:extLst>
      <p:ext uri="{BB962C8B-B14F-4D97-AF65-F5344CB8AC3E}">
        <p14:creationId xmlns:p14="http://schemas.microsoft.com/office/powerpoint/2010/main" val="22434949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2C63404-C758-8DC1-0A90-2B36D0D5C8E6}"/>
              </a:ext>
            </a:extLst>
          </p:cNvPr>
          <p:cNvSpPr>
            <a:spLocks noGrp="1"/>
          </p:cNvSpPr>
          <p:nvPr>
            <p:ph type="title"/>
          </p:nvPr>
        </p:nvSpPr>
        <p:spPr>
          <a:xfrm>
            <a:off x="1497505" y="304440"/>
            <a:ext cx="9866540" cy="1358140"/>
          </a:xfrm>
        </p:spPr>
        <p:txBody>
          <a:bodyPr/>
          <a:lstStyle/>
          <a:p>
            <a:r>
              <a:rPr lang="en-US" dirty="0"/>
              <a:t>CRITERIA FOR Quality RESEARCH</a:t>
            </a:r>
          </a:p>
        </p:txBody>
      </p:sp>
      <p:sp>
        <p:nvSpPr>
          <p:cNvPr id="11" name="Content Placeholder 10">
            <a:extLst>
              <a:ext uri="{FF2B5EF4-FFF2-40B4-BE49-F238E27FC236}">
                <a16:creationId xmlns:a16="http://schemas.microsoft.com/office/drawing/2014/main" id="{3270423D-B53A-639A-DF42-6EC351C64FA2}"/>
              </a:ext>
            </a:extLst>
          </p:cNvPr>
          <p:cNvSpPr>
            <a:spLocks noGrp="1"/>
          </p:cNvSpPr>
          <p:nvPr>
            <p:ph sz="half" idx="15"/>
          </p:nvPr>
        </p:nvSpPr>
        <p:spPr>
          <a:xfrm>
            <a:off x="1552574" y="1324350"/>
            <a:ext cx="9756402" cy="4959909"/>
          </a:xfrm>
        </p:spPr>
        <p:txBody>
          <a:bodyPr>
            <a:normAutofit fontScale="92500"/>
          </a:bodyPr>
          <a:lstStyle/>
          <a:p>
            <a:pPr marL="342900" indent="-342900">
              <a:buAutoNum type="arabicPeriod"/>
            </a:pPr>
            <a:r>
              <a:rPr lang="en-US" sz="2400" b="1" dirty="0"/>
              <a:t>Validity</a:t>
            </a:r>
            <a:r>
              <a:rPr lang="en-US" sz="2400" dirty="0"/>
              <a:t> (construct, statistical, internal, and external): is your study free of biases, distortions, and unsupported assumptions and conclusions? </a:t>
            </a:r>
          </a:p>
          <a:p>
            <a:pPr marL="342900" indent="-342900">
              <a:buAutoNum type="arabicPeriod"/>
            </a:pPr>
            <a:r>
              <a:rPr lang="en-US" sz="2400" b="1" dirty="0"/>
              <a:t>Reliability</a:t>
            </a:r>
            <a:r>
              <a:rPr lang="en-US" sz="2400" dirty="0"/>
              <a:t>: if someone else did this study, would they arrive at similar findings? </a:t>
            </a:r>
          </a:p>
          <a:p>
            <a:pPr marL="342900" indent="-342900">
              <a:buAutoNum type="arabicPeriod"/>
            </a:pPr>
            <a:r>
              <a:rPr lang="en-US" sz="2400" b="1" dirty="0"/>
              <a:t>Effectiveness: </a:t>
            </a:r>
            <a:r>
              <a:rPr lang="en-US" sz="2400" dirty="0"/>
              <a:t>does your study meet its stated goals? </a:t>
            </a:r>
          </a:p>
          <a:p>
            <a:pPr marL="342900" indent="-342900">
              <a:buAutoNum type="arabicPeriod"/>
            </a:pPr>
            <a:r>
              <a:rPr lang="en-US" sz="2400" b="1" dirty="0"/>
              <a:t>Efficiency: </a:t>
            </a:r>
            <a:r>
              <a:rPr lang="en-US" sz="2400" dirty="0"/>
              <a:t>does this study use as little time, resources, and effort as possible to meet your goals and objectives? </a:t>
            </a:r>
          </a:p>
          <a:p>
            <a:pPr marL="342900" indent="-342900">
              <a:buAutoNum type="arabicPeriod"/>
            </a:pPr>
            <a:r>
              <a:rPr lang="en-US" sz="2400" b="1" dirty="0"/>
              <a:t>Feasibility: </a:t>
            </a:r>
            <a:r>
              <a:rPr lang="en-US" sz="2400" dirty="0"/>
              <a:t>is your study feasible for the time, expertise, and resources within which you would operate? </a:t>
            </a:r>
          </a:p>
          <a:p>
            <a:pPr marL="342900" indent="-342900">
              <a:buAutoNum type="arabicPeriod"/>
            </a:pPr>
            <a:r>
              <a:rPr lang="en-US" sz="2400" b="1" dirty="0"/>
              <a:t>Relevance:</a:t>
            </a:r>
            <a:r>
              <a:rPr lang="en-US" sz="2400" dirty="0"/>
              <a:t> is the information collected relevant for answering your key questions? </a:t>
            </a:r>
          </a:p>
          <a:p>
            <a:pPr marL="342900" indent="-342900">
              <a:buAutoNum type="arabicPeriod"/>
            </a:pPr>
            <a:r>
              <a:rPr lang="en-US" sz="2400" b="1" dirty="0"/>
              <a:t>Sufficiency:</a:t>
            </a:r>
            <a:r>
              <a:rPr lang="en-US" sz="2400" dirty="0"/>
              <a:t> is the information collected sufficient to answer your key questions?</a:t>
            </a:r>
          </a:p>
        </p:txBody>
      </p:sp>
      <p:sp>
        <p:nvSpPr>
          <p:cNvPr id="3" name="Slide Number Placeholder 2">
            <a:extLst>
              <a:ext uri="{FF2B5EF4-FFF2-40B4-BE49-F238E27FC236}">
                <a16:creationId xmlns:a16="http://schemas.microsoft.com/office/drawing/2014/main" id="{1F48EEC3-B2C3-617E-8458-1DEEBAB607B3}"/>
              </a:ext>
            </a:extLst>
          </p:cNvPr>
          <p:cNvSpPr>
            <a:spLocks noGrp="1"/>
          </p:cNvSpPr>
          <p:nvPr>
            <p:ph type="sldNum" sz="quarter" idx="12"/>
          </p:nvPr>
        </p:nvSpPr>
        <p:spPr/>
        <p:txBody>
          <a:bodyPr/>
          <a:lstStyle/>
          <a:p>
            <a:fld id="{B5CEABB6-07DC-46E8-9B57-56EC44A396E5}" type="slidenum">
              <a:rPr lang="en-US" smtClean="0"/>
              <a:pPr/>
              <a:t>30</a:t>
            </a:fld>
            <a:endParaRPr lang="en-US" dirty="0"/>
          </a:p>
        </p:txBody>
      </p:sp>
    </p:spTree>
    <p:extLst>
      <p:ext uri="{BB962C8B-B14F-4D97-AF65-F5344CB8AC3E}">
        <p14:creationId xmlns:p14="http://schemas.microsoft.com/office/powerpoint/2010/main" val="2642687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ctrTitle"/>
          </p:nvPr>
        </p:nvSpPr>
        <p:spPr>
          <a:xfrm>
            <a:off x="4242242" y="942292"/>
            <a:ext cx="7217229" cy="2327622"/>
          </a:xfrm>
        </p:spPr>
        <p:txBody>
          <a:bodyPr>
            <a:normAutofit/>
          </a:bodyPr>
          <a:lstStyle/>
          <a:p>
            <a:r>
              <a:rPr lang="en-US" dirty="0"/>
              <a:t>Devan Stahl</a:t>
            </a:r>
            <a:br>
              <a:rPr lang="en-US" dirty="0"/>
            </a:br>
            <a:r>
              <a:rPr lang="en-US" sz="3200" i="1" dirty="0"/>
              <a:t>Surrogate Decision-Making in Hospital Settings</a:t>
            </a:r>
            <a:r>
              <a:rPr lang="en-US" sz="3200" dirty="0"/>
              <a:t> </a:t>
            </a:r>
            <a:endParaRPr lang="en-US" dirty="0"/>
          </a:p>
        </p:txBody>
      </p:sp>
      <p:sp>
        <p:nvSpPr>
          <p:cNvPr id="3" name="Subtitle 2">
            <a:extLst>
              <a:ext uri="{FF2B5EF4-FFF2-40B4-BE49-F238E27FC236}">
                <a16:creationId xmlns:a16="http://schemas.microsoft.com/office/drawing/2014/main" id="{1901B20D-4C28-4DA3-ABBD-718C22A5E58B}"/>
              </a:ext>
            </a:extLst>
          </p:cNvPr>
          <p:cNvSpPr>
            <a:spLocks noGrp="1"/>
          </p:cNvSpPr>
          <p:nvPr>
            <p:ph type="subTitle" idx="1"/>
          </p:nvPr>
        </p:nvSpPr>
        <p:spPr>
          <a:xfrm>
            <a:off x="4902110" y="2755121"/>
            <a:ext cx="6449785" cy="1029586"/>
          </a:xfrm>
        </p:spPr>
        <p:txBody>
          <a:bodyPr/>
          <a:lstStyle/>
          <a:p>
            <a:r>
              <a:rPr lang="en-US" i="1" dirty="0"/>
              <a:t> </a:t>
            </a:r>
          </a:p>
        </p:txBody>
      </p:sp>
      <p:sp>
        <p:nvSpPr>
          <p:cNvPr id="4" name="Slide Number Placeholder 3">
            <a:extLst>
              <a:ext uri="{FF2B5EF4-FFF2-40B4-BE49-F238E27FC236}">
                <a16:creationId xmlns:a16="http://schemas.microsoft.com/office/drawing/2014/main" id="{58D8D8EF-09F7-2BAC-3EC4-6E8F40515A5D}"/>
              </a:ext>
            </a:extLst>
          </p:cNvPr>
          <p:cNvSpPr>
            <a:spLocks noGrp="1"/>
          </p:cNvSpPr>
          <p:nvPr>
            <p:ph type="sldNum" sz="quarter" idx="12"/>
          </p:nvPr>
        </p:nvSpPr>
        <p:spPr/>
        <p:txBody>
          <a:bodyPr/>
          <a:lstStyle/>
          <a:p>
            <a:fld id="{B5CEABB6-07DC-46E8-9B57-56EC44A396E5}" type="slidenum">
              <a:rPr lang="en-US" smtClean="0"/>
              <a:pPr/>
              <a:t>31</a:t>
            </a:fld>
            <a:endParaRPr lang="en-US" dirty="0"/>
          </a:p>
        </p:txBody>
      </p:sp>
    </p:spTree>
    <p:extLst>
      <p:ext uri="{BB962C8B-B14F-4D97-AF65-F5344CB8AC3E}">
        <p14:creationId xmlns:p14="http://schemas.microsoft.com/office/powerpoint/2010/main" val="18467928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13359-1D48-B519-DF4B-A62451D0AEF0}"/>
              </a:ext>
            </a:extLst>
          </p:cNvPr>
          <p:cNvSpPr>
            <a:spLocks noGrp="1"/>
          </p:cNvSpPr>
          <p:nvPr>
            <p:ph type="ctrTitle"/>
          </p:nvPr>
        </p:nvSpPr>
        <p:spPr>
          <a:xfrm>
            <a:off x="4974770" y="926567"/>
            <a:ext cx="6449786" cy="1883869"/>
          </a:xfrm>
        </p:spPr>
        <p:txBody>
          <a:bodyPr>
            <a:normAutofit/>
          </a:bodyPr>
          <a:lstStyle/>
          <a:p>
            <a:r>
              <a:rPr lang="en-US" dirty="0"/>
              <a:t>ACADEMIA Woes </a:t>
            </a:r>
            <a:br>
              <a:rPr lang="en-US" dirty="0"/>
            </a:br>
            <a:r>
              <a:rPr lang="en-US" sz="3200" dirty="0"/>
              <a:t>FOR APPLIED RESEARCH </a:t>
            </a:r>
            <a:endParaRPr lang="en-US" dirty="0"/>
          </a:p>
        </p:txBody>
      </p:sp>
      <p:sp>
        <p:nvSpPr>
          <p:cNvPr id="3" name="Subtitle 2">
            <a:extLst>
              <a:ext uri="{FF2B5EF4-FFF2-40B4-BE49-F238E27FC236}">
                <a16:creationId xmlns:a16="http://schemas.microsoft.com/office/drawing/2014/main" id="{2BB72C5A-209F-68AC-6818-43265050A3CE}"/>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08976F6F-B5A9-C88C-3FDA-4109CA80B8F7}"/>
              </a:ext>
            </a:extLst>
          </p:cNvPr>
          <p:cNvSpPr>
            <a:spLocks noGrp="1"/>
          </p:cNvSpPr>
          <p:nvPr>
            <p:ph type="sldNum" sz="quarter" idx="12"/>
          </p:nvPr>
        </p:nvSpPr>
        <p:spPr/>
        <p:txBody>
          <a:bodyPr/>
          <a:lstStyle/>
          <a:p>
            <a:fld id="{B5CEABB6-07DC-46E8-9B57-56EC44A396E5}" type="slidenum">
              <a:rPr lang="en-US" smtClean="0"/>
              <a:pPr/>
              <a:t>32</a:t>
            </a:fld>
            <a:endParaRPr lang="en-US" dirty="0"/>
          </a:p>
        </p:txBody>
      </p:sp>
    </p:spTree>
    <p:extLst>
      <p:ext uri="{BB962C8B-B14F-4D97-AF65-F5344CB8AC3E}">
        <p14:creationId xmlns:p14="http://schemas.microsoft.com/office/powerpoint/2010/main" val="4465179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100B533-5FCF-5C6F-2A3A-4B04F49C85AF}"/>
              </a:ext>
            </a:extLst>
          </p:cNvPr>
          <p:cNvSpPr>
            <a:spLocks noGrp="1"/>
          </p:cNvSpPr>
          <p:nvPr>
            <p:ph type="title"/>
          </p:nvPr>
        </p:nvSpPr>
        <p:spPr/>
        <p:txBody>
          <a:bodyPr>
            <a:normAutofit/>
          </a:bodyPr>
          <a:lstStyle/>
          <a:p>
            <a:r>
              <a:rPr lang="en-US" sz="3200" dirty="0"/>
              <a:t>Challenges in the Land of Academia</a:t>
            </a:r>
          </a:p>
        </p:txBody>
      </p:sp>
      <p:sp>
        <p:nvSpPr>
          <p:cNvPr id="7" name="Content Placeholder 6">
            <a:extLst>
              <a:ext uri="{FF2B5EF4-FFF2-40B4-BE49-F238E27FC236}">
                <a16:creationId xmlns:a16="http://schemas.microsoft.com/office/drawing/2014/main" id="{2BCDF144-8B0A-A9FC-C6A5-3A22CE4F5E3B}"/>
              </a:ext>
            </a:extLst>
          </p:cNvPr>
          <p:cNvSpPr>
            <a:spLocks noGrp="1"/>
          </p:cNvSpPr>
          <p:nvPr>
            <p:ph sz="half" idx="15"/>
          </p:nvPr>
        </p:nvSpPr>
        <p:spPr>
          <a:xfrm>
            <a:off x="1552574" y="1821539"/>
            <a:ext cx="8429626" cy="5188861"/>
          </a:xfrm>
        </p:spPr>
        <p:txBody>
          <a:bodyPr>
            <a:normAutofit fontScale="92500" lnSpcReduction="20000"/>
          </a:bodyPr>
          <a:lstStyle/>
          <a:p>
            <a:pPr marL="285750" indent="-285750">
              <a:buFont typeface="Arial" panose="020B0604020202020204" pitchFamily="34" charset="0"/>
              <a:buChar char="•"/>
            </a:pPr>
            <a:r>
              <a:rPr lang="en-US" sz="2400" b="1" dirty="0"/>
              <a:t> </a:t>
            </a:r>
            <a:r>
              <a:rPr lang="en-US" sz="2800" b="1" dirty="0"/>
              <a:t>Inc</a:t>
            </a:r>
            <a:r>
              <a:rPr lang="en-US" sz="3000" b="1" dirty="0"/>
              <a:t>entives &amp; structures built for basic research</a:t>
            </a:r>
          </a:p>
          <a:p>
            <a:pPr marL="742950" lvl="1" indent="-285750"/>
            <a:r>
              <a:rPr lang="en-US" sz="3000" dirty="0"/>
              <a:t> Peer-review pubs vs Other Deliverables </a:t>
            </a:r>
          </a:p>
          <a:p>
            <a:pPr marL="742950" lvl="1" indent="-285750"/>
            <a:r>
              <a:rPr lang="en-US" sz="3000" dirty="0"/>
              <a:t>Grants vs Contracts </a:t>
            </a:r>
          </a:p>
          <a:p>
            <a:pPr marL="285750" indent="-285750">
              <a:buFont typeface="Arial" panose="020B0604020202020204" pitchFamily="34" charset="0"/>
              <a:buChar char="•"/>
            </a:pPr>
            <a:r>
              <a:rPr lang="en-US" sz="3000" b="1" dirty="0"/>
              <a:t>Community Partnerships </a:t>
            </a:r>
          </a:p>
          <a:p>
            <a:pPr marL="742950" lvl="1" indent="-285750"/>
            <a:r>
              <a:rPr lang="en-US" sz="3000" dirty="0"/>
              <a:t>Time–intensive (but rewarding)</a:t>
            </a:r>
          </a:p>
          <a:p>
            <a:pPr marL="742950" lvl="1" indent="-285750"/>
            <a:r>
              <a:rPr lang="en-US" sz="3000" dirty="0"/>
              <a:t>Tenure clock </a:t>
            </a:r>
          </a:p>
          <a:p>
            <a:pPr marL="457200" indent="-457200">
              <a:buFont typeface="Arial" panose="020B0604020202020204" pitchFamily="34" charset="0"/>
              <a:buChar char="•"/>
            </a:pPr>
            <a:r>
              <a:rPr lang="en-US" sz="3000" b="1" dirty="0"/>
              <a:t>Possible Solutions</a:t>
            </a:r>
          </a:p>
          <a:p>
            <a:pPr marL="914400" lvl="1" indent="-457200"/>
            <a:r>
              <a:rPr lang="en-US" sz="3000" dirty="0"/>
              <a:t>Wait until after tenure </a:t>
            </a:r>
          </a:p>
          <a:p>
            <a:pPr marL="914400" lvl="1" indent="-457200"/>
            <a:r>
              <a:rPr lang="en-US" sz="3000" dirty="0"/>
              <a:t>Do both– basic and applied </a:t>
            </a:r>
          </a:p>
          <a:p>
            <a:pPr marL="914400" lvl="1" indent="-457200"/>
            <a:r>
              <a:rPr lang="en-US" sz="3000" dirty="0"/>
              <a:t>Work on interdisciplinary teams</a:t>
            </a:r>
          </a:p>
          <a:p>
            <a:pPr marL="914400" lvl="1" indent="-457200"/>
            <a:endParaRPr lang="en-US" sz="2800" dirty="0"/>
          </a:p>
          <a:p>
            <a:pPr marL="285750" indent="-285750"/>
            <a:endParaRPr lang="en-US" dirty="0"/>
          </a:p>
          <a:p>
            <a:pPr lvl="1" indent="0">
              <a:buNone/>
            </a:pPr>
            <a:r>
              <a:rPr lang="en-US" dirty="0"/>
              <a:t> </a:t>
            </a:r>
          </a:p>
        </p:txBody>
      </p:sp>
      <p:sp>
        <p:nvSpPr>
          <p:cNvPr id="4" name="Slide Number Placeholder 3">
            <a:extLst>
              <a:ext uri="{FF2B5EF4-FFF2-40B4-BE49-F238E27FC236}">
                <a16:creationId xmlns:a16="http://schemas.microsoft.com/office/drawing/2014/main" id="{5A89E559-676D-0724-BFC6-FDC22FB4170B}"/>
              </a:ext>
            </a:extLst>
          </p:cNvPr>
          <p:cNvSpPr>
            <a:spLocks noGrp="1"/>
          </p:cNvSpPr>
          <p:nvPr>
            <p:ph type="sldNum" sz="quarter" idx="12"/>
          </p:nvPr>
        </p:nvSpPr>
        <p:spPr/>
        <p:txBody>
          <a:bodyPr/>
          <a:lstStyle/>
          <a:p>
            <a:fld id="{B5CEABB6-07DC-46E8-9B57-56EC44A396E5}" type="slidenum">
              <a:rPr lang="en-US" smtClean="0"/>
              <a:pPr/>
              <a:t>33</a:t>
            </a:fld>
            <a:endParaRPr lang="en-US" dirty="0"/>
          </a:p>
        </p:txBody>
      </p:sp>
      <p:pic>
        <p:nvPicPr>
          <p:cNvPr id="2050" name="Picture 2" descr="So You're an Academic Who Wants to Make the Shift to UX Research | by David  J. Lick | Medium">
            <a:extLst>
              <a:ext uri="{FF2B5EF4-FFF2-40B4-BE49-F238E27FC236}">
                <a16:creationId xmlns:a16="http://schemas.microsoft.com/office/drawing/2014/main" id="{570500B8-6FB8-CD17-2380-F65EDAB0C8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202" y="3179679"/>
            <a:ext cx="3846594" cy="2090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248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AEE93-8585-46D4-A7EC-F184E317CB2E}"/>
              </a:ext>
            </a:extLst>
          </p:cNvPr>
          <p:cNvSpPr>
            <a:spLocks noGrp="1"/>
          </p:cNvSpPr>
          <p:nvPr>
            <p:ph type="ctrTitle"/>
          </p:nvPr>
        </p:nvSpPr>
        <p:spPr>
          <a:xfrm>
            <a:off x="5900245" y="544285"/>
            <a:ext cx="5528217" cy="2685383"/>
          </a:xfrm>
        </p:spPr>
        <p:txBody>
          <a:bodyPr/>
          <a:lstStyle/>
          <a:p>
            <a:r>
              <a:rPr lang="en-US" dirty="0"/>
              <a:t>Questions</a:t>
            </a:r>
          </a:p>
        </p:txBody>
      </p:sp>
      <p:sp>
        <p:nvSpPr>
          <p:cNvPr id="3" name="Content Placeholder 2">
            <a:extLst>
              <a:ext uri="{FF2B5EF4-FFF2-40B4-BE49-F238E27FC236}">
                <a16:creationId xmlns:a16="http://schemas.microsoft.com/office/drawing/2014/main" id="{24AFFC60-19C3-4901-93F7-7AAF4C09F8C6}"/>
              </a:ext>
            </a:extLst>
          </p:cNvPr>
          <p:cNvSpPr>
            <a:spLocks noGrp="1"/>
          </p:cNvSpPr>
          <p:nvPr>
            <p:ph type="subTitle" idx="1"/>
          </p:nvPr>
        </p:nvSpPr>
        <p:spPr>
          <a:xfrm>
            <a:off x="5896340" y="3423773"/>
            <a:ext cx="5528217" cy="2029969"/>
          </a:xfrm>
        </p:spPr>
        <p:txBody>
          <a:bodyPr bIns="0">
            <a:normAutofit/>
          </a:bodyPr>
          <a:lstStyle/>
          <a:p>
            <a:endParaRPr lang="en-US" dirty="0"/>
          </a:p>
        </p:txBody>
      </p:sp>
    </p:spTree>
    <p:extLst>
      <p:ext uri="{BB962C8B-B14F-4D97-AF65-F5344CB8AC3E}">
        <p14:creationId xmlns:p14="http://schemas.microsoft.com/office/powerpoint/2010/main" val="24364939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1EBB7-B1EC-69E8-D63C-F82C50B44A94}"/>
              </a:ext>
            </a:extLst>
          </p:cNvPr>
          <p:cNvSpPr>
            <a:spLocks noGrp="1"/>
          </p:cNvSpPr>
          <p:nvPr>
            <p:ph type="title"/>
          </p:nvPr>
        </p:nvSpPr>
        <p:spPr>
          <a:xfrm>
            <a:off x="771736" y="896112"/>
            <a:ext cx="9389288" cy="690641"/>
          </a:xfrm>
        </p:spPr>
        <p:txBody>
          <a:bodyPr>
            <a:normAutofit fontScale="90000"/>
          </a:bodyPr>
          <a:lstStyle/>
          <a:p>
            <a:r>
              <a:rPr lang="en-US" dirty="0"/>
              <a:t>Resources</a:t>
            </a:r>
          </a:p>
        </p:txBody>
      </p:sp>
      <p:sp>
        <p:nvSpPr>
          <p:cNvPr id="3" name="Slide Number Placeholder 2">
            <a:extLst>
              <a:ext uri="{FF2B5EF4-FFF2-40B4-BE49-F238E27FC236}">
                <a16:creationId xmlns:a16="http://schemas.microsoft.com/office/drawing/2014/main" id="{68629CC8-833F-6925-D1F7-40323B2A03FB}"/>
              </a:ext>
            </a:extLst>
          </p:cNvPr>
          <p:cNvSpPr>
            <a:spLocks noGrp="1"/>
          </p:cNvSpPr>
          <p:nvPr>
            <p:ph type="sldNum" sz="quarter" idx="12"/>
          </p:nvPr>
        </p:nvSpPr>
        <p:spPr/>
        <p:txBody>
          <a:bodyPr/>
          <a:lstStyle/>
          <a:p>
            <a:fld id="{B5CEABB6-07DC-46E8-9B57-56EC44A396E5}" type="slidenum">
              <a:rPr lang="en-US" smtClean="0"/>
              <a:pPr/>
              <a:t>35</a:t>
            </a:fld>
            <a:endParaRPr lang="en-US" dirty="0"/>
          </a:p>
        </p:txBody>
      </p:sp>
      <p:sp>
        <p:nvSpPr>
          <p:cNvPr id="7" name="TextBox 6">
            <a:extLst>
              <a:ext uri="{FF2B5EF4-FFF2-40B4-BE49-F238E27FC236}">
                <a16:creationId xmlns:a16="http://schemas.microsoft.com/office/drawing/2014/main" id="{EC13F9C3-0A72-7FF2-7952-3488D0492170}"/>
              </a:ext>
            </a:extLst>
          </p:cNvPr>
          <p:cNvSpPr txBox="1"/>
          <p:nvPr/>
        </p:nvSpPr>
        <p:spPr>
          <a:xfrm>
            <a:off x="632011" y="1896035"/>
            <a:ext cx="9022977" cy="2031325"/>
          </a:xfrm>
          <a:prstGeom prst="rect">
            <a:avLst/>
          </a:prstGeom>
          <a:noFill/>
        </p:spPr>
        <p:txBody>
          <a:bodyPr wrap="square" rtlCol="0">
            <a:spAutoFit/>
          </a:bodyPr>
          <a:lstStyle/>
          <a:p>
            <a:pPr marL="342900" indent="-342900">
              <a:buFont typeface="+mj-lt"/>
              <a:buAutoNum type="arabicPeriod"/>
            </a:pPr>
            <a:r>
              <a:rPr lang="en-US" dirty="0"/>
              <a:t>Terry E. Hedrick, Leonard </a:t>
            </a:r>
            <a:r>
              <a:rPr lang="en-US" dirty="0" err="1"/>
              <a:t>Bickman</a:t>
            </a:r>
            <a:r>
              <a:rPr lang="en-US" dirty="0"/>
              <a:t>, and Debra J. Rog. </a:t>
            </a:r>
            <a:r>
              <a:rPr lang="en-US" b="1" dirty="0"/>
              <a:t>Applied Research Design: A Practical Guide.</a:t>
            </a:r>
            <a:r>
              <a:rPr lang="en-US" dirty="0"/>
              <a:t> Sage Publications, Newbury Park, 1993.</a:t>
            </a:r>
          </a:p>
          <a:p>
            <a:pPr marL="342900" indent="-342900">
              <a:buFont typeface="+mj-lt"/>
              <a:buAutoNum type="arabicPeriod"/>
            </a:pPr>
            <a:r>
              <a:rPr lang="en-US" dirty="0"/>
              <a:t>Leonard </a:t>
            </a:r>
            <a:r>
              <a:rPr lang="en-US" dirty="0" err="1"/>
              <a:t>Bickman</a:t>
            </a:r>
            <a:r>
              <a:rPr lang="en-US" dirty="0"/>
              <a:t> and Debra J. Rog. </a:t>
            </a:r>
            <a:r>
              <a:rPr lang="en-US" b="1" dirty="0"/>
              <a:t>The Sage Handbook of Applied Social Research Methods </a:t>
            </a:r>
            <a:r>
              <a:rPr lang="en-US" dirty="0"/>
              <a:t>(2nd ed.) Sage Publications. Thousand Oaks, 2009. </a:t>
            </a:r>
          </a:p>
          <a:p>
            <a:pPr marL="342900" indent="-342900">
              <a:buFont typeface="+mj-lt"/>
              <a:buAutoNum type="arabicPeriod"/>
            </a:pPr>
            <a:r>
              <a:rPr lang="en-US" dirty="0" err="1"/>
              <a:t>Mahabat</a:t>
            </a:r>
            <a:r>
              <a:rPr lang="en-US" dirty="0"/>
              <a:t> </a:t>
            </a:r>
            <a:r>
              <a:rPr lang="en-US" dirty="0" err="1"/>
              <a:t>Baimyrzaeva</a:t>
            </a:r>
            <a:r>
              <a:rPr lang="en-US" dirty="0"/>
              <a:t>. </a:t>
            </a:r>
            <a:r>
              <a:rPr lang="en-US" b="1" dirty="0"/>
              <a:t>Beginners’ Guide for Applied Research Process: What Is It, and Why and How to Do It? </a:t>
            </a:r>
            <a:r>
              <a:rPr lang="en-US" dirty="0"/>
              <a:t>2018</a:t>
            </a:r>
          </a:p>
          <a:p>
            <a:endParaRPr lang="en-US" dirty="0"/>
          </a:p>
        </p:txBody>
      </p:sp>
    </p:spTree>
    <p:extLst>
      <p:ext uri="{BB962C8B-B14F-4D97-AF65-F5344CB8AC3E}">
        <p14:creationId xmlns:p14="http://schemas.microsoft.com/office/powerpoint/2010/main" val="27843881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815C6-3AD0-46E6-A74A-1967BD91AF50}"/>
              </a:ext>
            </a:extLst>
          </p:cNvPr>
          <p:cNvSpPr>
            <a:spLocks noGrp="1"/>
          </p:cNvSpPr>
          <p:nvPr>
            <p:ph type="ctrTitle"/>
          </p:nvPr>
        </p:nvSpPr>
        <p:spPr>
          <a:xfrm>
            <a:off x="4363266" y="140028"/>
            <a:ext cx="7217229" cy="2327622"/>
          </a:xfrm>
        </p:spPr>
        <p:txBody>
          <a:bodyPr>
            <a:normAutofit/>
          </a:bodyPr>
          <a:lstStyle/>
          <a:p>
            <a:r>
              <a:rPr lang="en-US" dirty="0"/>
              <a:t>PERSONAL EXAMPLES </a:t>
            </a:r>
          </a:p>
        </p:txBody>
      </p:sp>
      <p:sp>
        <p:nvSpPr>
          <p:cNvPr id="3" name="Subtitle 2">
            <a:extLst>
              <a:ext uri="{FF2B5EF4-FFF2-40B4-BE49-F238E27FC236}">
                <a16:creationId xmlns:a16="http://schemas.microsoft.com/office/drawing/2014/main" id="{1901B20D-4C28-4DA3-ABBD-718C22A5E58B}"/>
              </a:ext>
            </a:extLst>
          </p:cNvPr>
          <p:cNvSpPr>
            <a:spLocks noGrp="1"/>
          </p:cNvSpPr>
          <p:nvPr>
            <p:ph type="subTitle" idx="1"/>
          </p:nvPr>
        </p:nvSpPr>
        <p:spPr>
          <a:xfrm>
            <a:off x="4902110" y="2755121"/>
            <a:ext cx="6449785" cy="1029586"/>
          </a:xfrm>
        </p:spPr>
        <p:txBody>
          <a:bodyPr/>
          <a:lstStyle/>
          <a:p>
            <a:r>
              <a:rPr lang="en-US" i="1" dirty="0"/>
              <a:t> </a:t>
            </a:r>
          </a:p>
        </p:txBody>
      </p:sp>
      <p:sp>
        <p:nvSpPr>
          <p:cNvPr id="4" name="Slide Number Placeholder 3">
            <a:extLst>
              <a:ext uri="{FF2B5EF4-FFF2-40B4-BE49-F238E27FC236}">
                <a16:creationId xmlns:a16="http://schemas.microsoft.com/office/drawing/2014/main" id="{58D8D8EF-09F7-2BAC-3EC4-6E8F40515A5D}"/>
              </a:ext>
            </a:extLst>
          </p:cNvPr>
          <p:cNvSpPr>
            <a:spLocks noGrp="1"/>
          </p:cNvSpPr>
          <p:nvPr>
            <p:ph type="sldNum" sz="quarter" idx="12"/>
          </p:nvPr>
        </p:nvSpPr>
        <p:spPr/>
        <p:txBody>
          <a:bodyPr/>
          <a:lstStyle/>
          <a:p>
            <a:fld id="{B5CEABB6-07DC-46E8-9B57-56EC44A396E5}" type="slidenum">
              <a:rPr lang="en-US" smtClean="0"/>
              <a:pPr/>
              <a:t>36</a:t>
            </a:fld>
            <a:endParaRPr lang="en-US" dirty="0"/>
          </a:p>
        </p:txBody>
      </p:sp>
    </p:spTree>
    <p:extLst>
      <p:ext uri="{BB962C8B-B14F-4D97-AF65-F5344CB8AC3E}">
        <p14:creationId xmlns:p14="http://schemas.microsoft.com/office/powerpoint/2010/main" val="10272558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00AC0-2849-21CB-44C4-12F3EE6FB48C}"/>
              </a:ext>
            </a:extLst>
          </p:cNvPr>
          <p:cNvSpPr>
            <a:spLocks noGrp="1"/>
          </p:cNvSpPr>
          <p:nvPr>
            <p:ph type="title"/>
          </p:nvPr>
        </p:nvSpPr>
        <p:spPr/>
        <p:txBody>
          <a:bodyPr/>
          <a:lstStyle/>
          <a:p>
            <a:r>
              <a:rPr lang="en-US" dirty="0"/>
              <a:t>Types </a:t>
            </a:r>
            <a:r>
              <a:rPr lang="en-US" dirty="0" err="1"/>
              <a:t>oF</a:t>
            </a:r>
            <a:r>
              <a:rPr lang="en-US" dirty="0"/>
              <a:t> APPLIED RESEARCH</a:t>
            </a:r>
          </a:p>
        </p:txBody>
      </p:sp>
      <p:sp>
        <p:nvSpPr>
          <p:cNvPr id="3" name="Table Placeholder 2">
            <a:extLst>
              <a:ext uri="{FF2B5EF4-FFF2-40B4-BE49-F238E27FC236}">
                <a16:creationId xmlns:a16="http://schemas.microsoft.com/office/drawing/2014/main" id="{6A45C59F-D317-ED60-5091-3A1D023396F0}"/>
              </a:ext>
            </a:extLst>
          </p:cNvPr>
          <p:cNvSpPr>
            <a:spLocks noGrp="1"/>
          </p:cNvSpPr>
          <p:nvPr>
            <p:ph type="tbl" sz="quarter" idx="13"/>
          </p:nvPr>
        </p:nvSpPr>
        <p:spPr>
          <a:xfrm>
            <a:off x="762000" y="1761565"/>
            <a:ext cx="10665845" cy="4594785"/>
          </a:xfrm>
        </p:spPr>
        <p:txBody>
          <a:bodyPr>
            <a:normAutofit/>
          </a:bodyPr>
          <a:lstStyle/>
          <a:p>
            <a:pPr algn="l">
              <a:buFont typeface="Arial" panose="020B0604020202020204" pitchFamily="34" charset="0"/>
              <a:buChar char="•"/>
            </a:pPr>
            <a:r>
              <a:rPr lang="en-US" b="1" i="0" dirty="0">
                <a:solidFill>
                  <a:srgbClr val="410007"/>
                </a:solidFill>
                <a:effectLst/>
                <a:latin typeface="Google Sans"/>
              </a:rPr>
              <a:t>Evaluation research</a:t>
            </a:r>
          </a:p>
          <a:p>
            <a:pPr lvl="1"/>
            <a:r>
              <a:rPr lang="en-US" dirty="0">
                <a:solidFill>
                  <a:srgbClr val="410007"/>
                </a:solidFill>
                <a:latin typeface="Google Sans"/>
              </a:rPr>
              <a:t>Identifying Evidence-based practices from the research</a:t>
            </a:r>
          </a:p>
          <a:p>
            <a:pPr lvl="1"/>
            <a:r>
              <a:rPr lang="en-US" dirty="0">
                <a:solidFill>
                  <a:srgbClr val="410007"/>
                </a:solidFill>
                <a:latin typeface="Google Sans"/>
              </a:rPr>
              <a:t>Determining Effectiveness, Efficiency in a specific context</a:t>
            </a:r>
          </a:p>
          <a:p>
            <a:pPr algn="l">
              <a:buFont typeface="Arial" panose="020B0604020202020204" pitchFamily="34" charset="0"/>
              <a:buChar char="•"/>
            </a:pPr>
            <a:r>
              <a:rPr lang="en-US" b="1" i="0" dirty="0">
                <a:solidFill>
                  <a:srgbClr val="410007"/>
                </a:solidFill>
                <a:effectLst/>
                <a:latin typeface="Google Sans"/>
              </a:rPr>
              <a:t>Research and development (R&amp;D)</a:t>
            </a:r>
          </a:p>
          <a:p>
            <a:pPr lvl="1"/>
            <a:r>
              <a:rPr lang="en-US" b="0" i="0" dirty="0">
                <a:solidFill>
                  <a:srgbClr val="410007"/>
                </a:solidFill>
                <a:effectLst/>
                <a:latin typeface="Google Sans"/>
              </a:rPr>
              <a:t>Develop/Refine services and products-- Satisfaction</a:t>
            </a:r>
          </a:p>
          <a:p>
            <a:pPr algn="l">
              <a:buFont typeface="Arial" panose="020B0604020202020204" pitchFamily="34" charset="0"/>
              <a:buChar char="•"/>
            </a:pPr>
            <a:r>
              <a:rPr lang="en-US" b="1" i="0" dirty="0">
                <a:solidFill>
                  <a:srgbClr val="410007"/>
                </a:solidFill>
                <a:effectLst/>
                <a:latin typeface="Google Sans"/>
              </a:rPr>
              <a:t>Action research</a:t>
            </a:r>
          </a:p>
          <a:p>
            <a:pPr lvl="1"/>
            <a:r>
              <a:rPr lang="en-US" b="0" i="0" dirty="0">
                <a:solidFill>
                  <a:srgbClr val="410007"/>
                </a:solidFill>
                <a:effectLst/>
                <a:latin typeface="Google Sans"/>
              </a:rPr>
              <a:t>Find real solutions to problems</a:t>
            </a:r>
          </a:p>
        </p:txBody>
      </p:sp>
      <p:sp>
        <p:nvSpPr>
          <p:cNvPr id="4" name="Slide Number Placeholder 3">
            <a:extLst>
              <a:ext uri="{FF2B5EF4-FFF2-40B4-BE49-F238E27FC236}">
                <a16:creationId xmlns:a16="http://schemas.microsoft.com/office/drawing/2014/main" id="{80A2C9FA-CCFA-EF61-817B-CB80B96FEA4C}"/>
              </a:ext>
            </a:extLst>
          </p:cNvPr>
          <p:cNvSpPr>
            <a:spLocks noGrp="1"/>
          </p:cNvSpPr>
          <p:nvPr>
            <p:ph type="sldNum" sz="quarter" idx="12"/>
          </p:nvPr>
        </p:nvSpPr>
        <p:spPr/>
        <p:txBody>
          <a:bodyPr/>
          <a:lstStyle/>
          <a:p>
            <a:fld id="{B5CEABB6-07DC-46E8-9B57-56EC44A396E5}" type="slidenum">
              <a:rPr lang="en-US" smtClean="0"/>
              <a:pPr/>
              <a:t>37</a:t>
            </a:fld>
            <a:endParaRPr lang="en-US" dirty="0"/>
          </a:p>
        </p:txBody>
      </p:sp>
    </p:spTree>
    <p:extLst>
      <p:ext uri="{BB962C8B-B14F-4D97-AF65-F5344CB8AC3E}">
        <p14:creationId xmlns:p14="http://schemas.microsoft.com/office/powerpoint/2010/main" val="1199828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7D5D4-2249-7478-D6AE-B40816E67488}"/>
              </a:ext>
            </a:extLst>
          </p:cNvPr>
          <p:cNvSpPr>
            <a:spLocks noGrp="1"/>
          </p:cNvSpPr>
          <p:nvPr>
            <p:ph type="ctrTitle"/>
          </p:nvPr>
        </p:nvSpPr>
        <p:spPr/>
        <p:txBody>
          <a:bodyPr>
            <a:noAutofit/>
          </a:bodyPr>
          <a:lstStyle/>
          <a:p>
            <a:r>
              <a:rPr lang="en-US" sz="3600" dirty="0"/>
              <a:t>Program Evaluation</a:t>
            </a:r>
            <a:br>
              <a:rPr lang="en-US" sz="3600" dirty="0"/>
            </a:br>
            <a:br>
              <a:rPr lang="en-US" sz="3600" dirty="0"/>
            </a:br>
            <a:r>
              <a:rPr lang="en-US" sz="2400" dirty="0"/>
              <a:t>Problem: Is our Program Effective? </a:t>
            </a:r>
            <a:endParaRPr lang="en-US" sz="3600" dirty="0"/>
          </a:p>
        </p:txBody>
      </p:sp>
      <p:sp>
        <p:nvSpPr>
          <p:cNvPr id="4" name="Slide Number Placeholder 3">
            <a:extLst>
              <a:ext uri="{FF2B5EF4-FFF2-40B4-BE49-F238E27FC236}">
                <a16:creationId xmlns:a16="http://schemas.microsoft.com/office/drawing/2014/main" id="{1F448B16-4977-4D9C-8A7F-742BB0549B2A}"/>
              </a:ext>
            </a:extLst>
          </p:cNvPr>
          <p:cNvSpPr>
            <a:spLocks noGrp="1"/>
          </p:cNvSpPr>
          <p:nvPr>
            <p:ph type="sldNum" sz="quarter" idx="4294967295"/>
          </p:nvPr>
        </p:nvSpPr>
        <p:spPr>
          <a:xfrm>
            <a:off x="11734800" y="6353175"/>
            <a:ext cx="457200" cy="365125"/>
          </a:xfrm>
        </p:spPr>
        <p:txBody>
          <a:bodyPr/>
          <a:lstStyle/>
          <a:p>
            <a:fld id="{B5CEABB6-07DC-46E8-9B57-56EC44A396E5}" type="slidenum">
              <a:rPr lang="en-US" smtClean="0"/>
              <a:pPr/>
              <a:t>38</a:t>
            </a:fld>
            <a:endParaRPr lang="en-US" dirty="0"/>
          </a:p>
        </p:txBody>
      </p:sp>
    </p:spTree>
    <p:extLst>
      <p:ext uri="{BB962C8B-B14F-4D97-AF65-F5344CB8AC3E}">
        <p14:creationId xmlns:p14="http://schemas.microsoft.com/office/powerpoint/2010/main" val="31684395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475901" y="158641"/>
            <a:ext cx="9389288" cy="677194"/>
          </a:xfrm>
        </p:spPr>
        <p:txBody>
          <a:bodyPr>
            <a:normAutofit fontScale="90000"/>
          </a:bodyPr>
          <a:lstStyle/>
          <a:p>
            <a:r>
              <a:rPr lang="en-US" dirty="0"/>
              <a:t>PROGRAM EVALUATION: Effective ​</a:t>
            </a:r>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744841" y="892404"/>
            <a:ext cx="10093488" cy="6382455"/>
          </a:xfrm>
        </p:spPr>
        <p:txBody>
          <a:bodyPr vert="horz" lIns="91440" tIns="45720" rIns="91440" bIns="45720" rtlCol="0" anchor="t">
            <a:normAutofit/>
          </a:bodyPr>
          <a:lstStyle/>
          <a:p>
            <a:r>
              <a:rPr lang="en-US" sz="2400" b="1" i="1" dirty="0"/>
              <a:t>Examples</a:t>
            </a:r>
          </a:p>
          <a:p>
            <a:pPr marL="342900" indent="-342900">
              <a:buFont typeface="Arial" panose="020B0604020202020204" pitchFamily="34" charset="0"/>
              <a:buChar char="•"/>
            </a:pPr>
            <a:r>
              <a:rPr lang="en-US" sz="2400" dirty="0"/>
              <a:t>Teen Risky Driving Program </a:t>
            </a:r>
          </a:p>
          <a:p>
            <a:pPr marL="285750" indent="-285750">
              <a:buFont typeface="Arial" panose="020B0604020202020204" pitchFamily="34" charset="0"/>
              <a:buChar char="•"/>
            </a:pPr>
            <a:r>
              <a:rPr lang="en-US" sz="2400" dirty="0"/>
              <a:t>Positive Parenting Program </a:t>
            </a:r>
          </a:p>
          <a:p>
            <a:pPr marL="285750" indent="-285750">
              <a:buFont typeface="Arial" panose="020B0604020202020204" pitchFamily="34" charset="0"/>
              <a:buChar char="•"/>
            </a:pPr>
            <a:r>
              <a:rPr lang="en-US" sz="2400" dirty="0"/>
              <a:t>Afterschool Program </a:t>
            </a:r>
          </a:p>
          <a:p>
            <a:pPr marL="285750" indent="-285750">
              <a:buFont typeface="Arial" panose="020B0604020202020204" pitchFamily="34" charset="0"/>
              <a:buChar char="•"/>
            </a:pPr>
            <a:r>
              <a:rPr lang="en-US" sz="2400" dirty="0"/>
              <a:t>4H </a:t>
            </a:r>
          </a:p>
          <a:p>
            <a:pPr marL="285750" indent="-285750">
              <a:buFont typeface="Arial" panose="020B0604020202020204" pitchFamily="34" charset="0"/>
              <a:buChar char="•"/>
            </a:pPr>
            <a:r>
              <a:rPr lang="en-US" sz="2400" dirty="0"/>
              <a:t>Wetland </a:t>
            </a:r>
          </a:p>
          <a:p>
            <a:pPr marL="285750" indent="-285750">
              <a:buFont typeface="Arial" panose="020B0604020202020204" pitchFamily="34" charset="0"/>
              <a:buChar char="•"/>
            </a:pPr>
            <a:r>
              <a:rPr lang="en-US" sz="2400" dirty="0"/>
              <a:t>Critter Experience</a:t>
            </a:r>
          </a:p>
          <a:p>
            <a:pPr marL="285750" indent="-285750">
              <a:buFont typeface="Arial" panose="020B0604020202020204" pitchFamily="34" charset="0"/>
              <a:buChar char="•"/>
            </a:pPr>
            <a:r>
              <a:rPr lang="en-US" sz="2400" dirty="0"/>
              <a:t>Christian Study Centers</a:t>
            </a:r>
          </a:p>
          <a:p>
            <a:endParaRPr lang="en-US" sz="2400" b="1" i="1" dirty="0"/>
          </a:p>
          <a:p>
            <a:r>
              <a:rPr lang="en-US" sz="2400" b="1" i="1" dirty="0"/>
              <a:t>Methods &amp; Design</a:t>
            </a:r>
          </a:p>
          <a:p>
            <a:pPr marL="342900" indent="-342900">
              <a:buFont typeface="Arial" panose="020B0604020202020204" pitchFamily="34" charset="0"/>
              <a:buChar char="•"/>
            </a:pPr>
            <a:r>
              <a:rPr lang="en-US" sz="2400" dirty="0"/>
              <a:t>Survey- Pre-Post Test or Retrospective Pre-then-Post</a:t>
            </a:r>
          </a:p>
          <a:p>
            <a:endParaRPr lang="en-US" sz="2400" b="1" i="1" dirty="0"/>
          </a:p>
          <a:p>
            <a:r>
              <a:rPr lang="en-US" sz="2400" b="1" i="1" dirty="0"/>
              <a:t>Deliverables</a:t>
            </a:r>
          </a:p>
          <a:p>
            <a:pPr marL="342900" indent="-342900">
              <a:buFont typeface="Arial" panose="020B0604020202020204" pitchFamily="34" charset="0"/>
              <a:buChar char="•"/>
            </a:pPr>
            <a:r>
              <a:rPr lang="en-US" sz="2400" dirty="0"/>
              <a:t>Presentation, Report</a:t>
            </a:r>
            <a:endParaRPr lang="en-US" sz="2400" i="1" dirty="0"/>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39</a:t>
            </a:fld>
            <a:endParaRPr lang="en-US" dirty="0"/>
          </a:p>
        </p:txBody>
      </p:sp>
      <p:sp>
        <p:nvSpPr>
          <p:cNvPr id="2" name="Right Brace 1">
            <a:extLst>
              <a:ext uri="{FF2B5EF4-FFF2-40B4-BE49-F238E27FC236}">
                <a16:creationId xmlns:a16="http://schemas.microsoft.com/office/drawing/2014/main" id="{DD377D5F-0D80-4477-85B4-634E422760FD}"/>
              </a:ext>
            </a:extLst>
          </p:cNvPr>
          <p:cNvSpPr/>
          <p:nvPr/>
        </p:nvSpPr>
        <p:spPr>
          <a:xfrm>
            <a:off x="4917757" y="1316570"/>
            <a:ext cx="1102659" cy="2767061"/>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F4C1AA9A-C6A0-EB32-2C43-40F088F06E71}"/>
              </a:ext>
            </a:extLst>
          </p:cNvPr>
          <p:cNvSpPr txBox="1"/>
          <p:nvPr/>
        </p:nvSpPr>
        <p:spPr>
          <a:xfrm>
            <a:off x="6020416" y="1998148"/>
            <a:ext cx="5255895"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t>Different Body of Literature </a:t>
            </a:r>
          </a:p>
          <a:p>
            <a:pPr marL="342900" indent="-342900">
              <a:buFont typeface="Arial" panose="020B0604020202020204" pitchFamily="34" charset="0"/>
              <a:buChar char="•"/>
            </a:pPr>
            <a:r>
              <a:rPr lang="en-US" sz="2400" dirty="0"/>
              <a:t>Different Outcomes</a:t>
            </a:r>
            <a:r>
              <a:rPr lang="en-US" sz="2400" dirty="0">
                <a:sym typeface="Wingdings" panose="05000000000000000000" pitchFamily="2" charset="2"/>
              </a:rPr>
              <a:t> Measures</a:t>
            </a:r>
          </a:p>
          <a:p>
            <a:pPr marL="342900" indent="-342900">
              <a:buFont typeface="Arial" panose="020B0604020202020204" pitchFamily="34" charset="0"/>
              <a:buChar char="•"/>
            </a:pPr>
            <a:r>
              <a:rPr lang="en-US" sz="2400" dirty="0">
                <a:sym typeface="Wingdings" panose="05000000000000000000" pitchFamily="2" charset="2"/>
              </a:rPr>
              <a:t>Sample Size tends to be small</a:t>
            </a:r>
          </a:p>
          <a:p>
            <a:pPr marL="342900" indent="-342900">
              <a:buFont typeface="Arial" panose="020B0604020202020204" pitchFamily="34" charset="0"/>
              <a:buChar char="•"/>
            </a:pPr>
            <a:r>
              <a:rPr lang="en-US" sz="2400" dirty="0">
                <a:sym typeface="Wingdings" panose="05000000000000000000" pitchFamily="2" charset="2"/>
              </a:rPr>
              <a:t>Methods are fairly similar  </a:t>
            </a:r>
            <a:endParaRPr lang="en-US" sz="2400" dirty="0"/>
          </a:p>
        </p:txBody>
      </p:sp>
      <p:sp>
        <p:nvSpPr>
          <p:cNvPr id="9" name="Content Placeholder 8">
            <a:extLst>
              <a:ext uri="{FF2B5EF4-FFF2-40B4-BE49-F238E27FC236}">
                <a16:creationId xmlns:a16="http://schemas.microsoft.com/office/drawing/2014/main" id="{37AB28CF-250A-2163-313F-3E6313523507}"/>
              </a:ext>
            </a:extLst>
          </p:cNvPr>
          <p:cNvSpPr>
            <a:spLocks noGrp="1"/>
          </p:cNvSpPr>
          <p:nvPr>
            <p:ph sz="half" idx="15"/>
          </p:nvPr>
        </p:nvSpPr>
        <p:spPr>
          <a:xfrm>
            <a:off x="6761276" y="1087966"/>
            <a:ext cx="4515035" cy="457208"/>
          </a:xfrm>
        </p:spPr>
        <p:txBody>
          <a:bodyPr/>
          <a:lstStyle/>
          <a:p>
            <a:endParaRPr lang="en-US" dirty="0"/>
          </a:p>
        </p:txBody>
      </p:sp>
    </p:spTree>
    <p:extLst>
      <p:ext uri="{BB962C8B-B14F-4D97-AF65-F5344CB8AC3E}">
        <p14:creationId xmlns:p14="http://schemas.microsoft.com/office/powerpoint/2010/main" val="248147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50459D7-66E7-10A2-1433-08867ED8B011}"/>
              </a:ext>
            </a:extLst>
          </p:cNvPr>
          <p:cNvSpPr>
            <a:spLocks noGrp="1"/>
          </p:cNvSpPr>
          <p:nvPr>
            <p:ph type="title"/>
          </p:nvPr>
        </p:nvSpPr>
        <p:spPr>
          <a:xfrm>
            <a:off x="1552574" y="233031"/>
            <a:ext cx="9866540" cy="1358140"/>
          </a:xfrm>
        </p:spPr>
        <p:txBody>
          <a:bodyPr/>
          <a:lstStyle/>
          <a:p>
            <a:r>
              <a:rPr lang="en-US" dirty="0"/>
              <a:t>DESCRIPTIVE Categories</a:t>
            </a:r>
          </a:p>
        </p:txBody>
      </p:sp>
      <p:sp>
        <p:nvSpPr>
          <p:cNvPr id="10" name="Content Placeholder 9">
            <a:extLst>
              <a:ext uri="{FF2B5EF4-FFF2-40B4-BE49-F238E27FC236}">
                <a16:creationId xmlns:a16="http://schemas.microsoft.com/office/drawing/2014/main" id="{79A2F19E-0D68-C29E-5622-D0BE01738CCD}"/>
              </a:ext>
            </a:extLst>
          </p:cNvPr>
          <p:cNvSpPr>
            <a:spLocks noGrp="1"/>
          </p:cNvSpPr>
          <p:nvPr>
            <p:ph sz="half" idx="15"/>
          </p:nvPr>
        </p:nvSpPr>
        <p:spPr>
          <a:xfrm>
            <a:off x="1555377" y="1065391"/>
            <a:ext cx="9084049" cy="4080225"/>
          </a:xfrm>
        </p:spPr>
        <p:txBody>
          <a:bodyPr>
            <a:noAutofit/>
          </a:bodyPr>
          <a:lstStyle/>
          <a:p>
            <a:pPr algn="ctr">
              <a:lnSpc>
                <a:spcPct val="120000"/>
              </a:lnSpc>
            </a:pPr>
            <a:r>
              <a:rPr lang="en-US" sz="2400" dirty="0"/>
              <a:t>Quantitative, Qualitative, Mixed</a:t>
            </a:r>
          </a:p>
          <a:p>
            <a:pPr algn="ctr">
              <a:lnSpc>
                <a:spcPct val="120000"/>
              </a:lnSpc>
            </a:pPr>
            <a:r>
              <a:rPr lang="en-US" sz="2400" dirty="0"/>
              <a:t>Longitudinal, Cross-Sectional, Experimental/Causal </a:t>
            </a:r>
          </a:p>
          <a:p>
            <a:pPr algn="ctr">
              <a:lnSpc>
                <a:spcPct val="120000"/>
              </a:lnSpc>
            </a:pPr>
            <a:r>
              <a:rPr lang="en-US" sz="2400" dirty="0"/>
              <a:t>Basic, </a:t>
            </a:r>
            <a:r>
              <a:rPr lang="en-US" sz="2400" b="1" dirty="0"/>
              <a:t>Applied</a:t>
            </a:r>
            <a:r>
              <a:rPr lang="en-US" sz="2400" dirty="0"/>
              <a:t> </a:t>
            </a:r>
          </a:p>
          <a:p>
            <a:pPr algn="ctr">
              <a:lnSpc>
                <a:spcPct val="120000"/>
              </a:lnSpc>
            </a:pPr>
            <a:r>
              <a:rPr lang="en-US" sz="2400" dirty="0"/>
              <a:t>Foundational, Research &amp; Development </a:t>
            </a:r>
          </a:p>
          <a:p>
            <a:pPr algn="ctr">
              <a:lnSpc>
                <a:spcPct val="120000"/>
              </a:lnSpc>
            </a:pPr>
            <a:r>
              <a:rPr lang="en-US" sz="2400" dirty="0"/>
              <a:t>Exploratory</a:t>
            </a:r>
          </a:p>
          <a:p>
            <a:pPr algn="ctr">
              <a:lnSpc>
                <a:spcPct val="120000"/>
              </a:lnSpc>
            </a:pPr>
            <a:r>
              <a:rPr lang="en-US" sz="2400" dirty="0"/>
              <a:t>Field, Laboratory </a:t>
            </a:r>
          </a:p>
          <a:p>
            <a:pPr algn="ctr">
              <a:lnSpc>
                <a:spcPct val="120000"/>
              </a:lnSpc>
            </a:pPr>
            <a:r>
              <a:rPr lang="en-US" sz="2400" dirty="0"/>
              <a:t>Action, Policy </a:t>
            </a:r>
          </a:p>
          <a:p>
            <a:pPr algn="ctr">
              <a:lnSpc>
                <a:spcPct val="120000"/>
              </a:lnSpc>
            </a:pPr>
            <a:r>
              <a:rPr lang="en-US" sz="2400" dirty="0"/>
              <a:t>Inductive, Deductive</a:t>
            </a:r>
          </a:p>
          <a:p>
            <a:pPr algn="ctr">
              <a:lnSpc>
                <a:spcPct val="120000"/>
              </a:lnSpc>
            </a:pPr>
            <a:r>
              <a:rPr lang="en-US" sz="2400" dirty="0"/>
              <a:t>Fixed, Flexible </a:t>
            </a:r>
          </a:p>
          <a:p>
            <a:pPr algn="ctr">
              <a:lnSpc>
                <a:spcPct val="120000"/>
              </a:lnSpc>
            </a:pPr>
            <a:r>
              <a:rPr lang="en-US" sz="2400" dirty="0"/>
              <a:t>Reasoning </a:t>
            </a:r>
          </a:p>
          <a:p>
            <a:pPr algn="ctr">
              <a:lnSpc>
                <a:spcPct val="120000"/>
              </a:lnSpc>
            </a:pPr>
            <a:r>
              <a:rPr lang="en-US" sz="2400" dirty="0"/>
              <a:t>Etc.</a:t>
            </a:r>
          </a:p>
          <a:p>
            <a:pPr marL="285750" indent="-285750">
              <a:buFont typeface="Arial" panose="020B0604020202020204" pitchFamily="34" charset="0"/>
              <a:buChar char="•"/>
            </a:pPr>
            <a:endParaRPr lang="en-US" sz="400" dirty="0"/>
          </a:p>
        </p:txBody>
      </p:sp>
      <p:sp>
        <p:nvSpPr>
          <p:cNvPr id="2" name="Content Placeholder 9">
            <a:extLst>
              <a:ext uri="{FF2B5EF4-FFF2-40B4-BE49-F238E27FC236}">
                <a16:creationId xmlns:a16="http://schemas.microsoft.com/office/drawing/2014/main" id="{BF28A607-7906-4CA7-8C48-1DD02A025278}"/>
              </a:ext>
            </a:extLst>
          </p:cNvPr>
          <p:cNvSpPr txBox="1">
            <a:spLocks/>
          </p:cNvSpPr>
          <p:nvPr/>
        </p:nvSpPr>
        <p:spPr>
          <a:xfrm>
            <a:off x="7939010" y="5008317"/>
            <a:ext cx="3630705" cy="2068034"/>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mn-ea"/>
                <a:cs typeface="+mn-cs"/>
              </a:defRPr>
            </a:lvl1pPr>
            <a:lvl2pPr marL="457200" indent="-228600" algn="l" defTabSz="914400" rtl="0" eaLnBrk="1" latinLnBrk="0" hangingPunct="1">
              <a:lnSpc>
                <a:spcPct val="100000"/>
              </a:lnSpc>
              <a:spcBef>
                <a:spcPts val="0"/>
              </a:spcBef>
              <a:spcAft>
                <a:spcPts val="600"/>
              </a:spcAft>
              <a:buFont typeface="Arial" panose="020B0604020202020204" pitchFamily="34" charset="0"/>
              <a:buChar char="•"/>
              <a:defRPr sz="1800" kern="1200">
                <a:solidFill>
                  <a:schemeClr val="bg1"/>
                </a:solidFill>
                <a:latin typeface="+mn-lt"/>
                <a:ea typeface="+mn-ea"/>
                <a:cs typeface="+mn-cs"/>
              </a:defRPr>
            </a:lvl2pPr>
            <a:lvl3pPr marL="914400" indent="-228600" algn="l" defTabSz="914400" rtl="0" eaLnBrk="1" latinLnBrk="0" hangingPunct="1">
              <a:lnSpc>
                <a:spcPct val="100000"/>
              </a:lnSpc>
              <a:spcBef>
                <a:spcPts val="0"/>
              </a:spcBef>
              <a:spcAft>
                <a:spcPts val="600"/>
              </a:spcAft>
              <a:buFont typeface="Arial" panose="020B0604020202020204" pitchFamily="34" charset="0"/>
              <a:buChar char="•"/>
              <a:defRPr sz="1800" kern="1200">
                <a:solidFill>
                  <a:schemeClr val="bg1"/>
                </a:solidFill>
                <a:latin typeface="+mn-lt"/>
                <a:ea typeface="+mn-ea"/>
                <a:cs typeface="+mn-cs"/>
              </a:defRPr>
            </a:lvl3pPr>
            <a:lvl4pPr marL="1371600" indent="-228600" algn="l" defTabSz="914400" rtl="0" eaLnBrk="1" latinLnBrk="0" hangingPunct="1">
              <a:lnSpc>
                <a:spcPct val="100000"/>
              </a:lnSpc>
              <a:spcBef>
                <a:spcPts val="0"/>
              </a:spcBef>
              <a:spcAft>
                <a:spcPts val="600"/>
              </a:spcAft>
              <a:buFont typeface="Arial" panose="020B0604020202020204" pitchFamily="34" charset="0"/>
              <a:buChar char="•"/>
              <a:defRPr sz="1800" kern="1200">
                <a:solidFill>
                  <a:schemeClr val="bg1"/>
                </a:solidFill>
                <a:latin typeface="+mn-lt"/>
                <a:ea typeface="+mn-ea"/>
                <a:cs typeface="+mn-cs"/>
              </a:defRPr>
            </a:lvl4pPr>
            <a:lvl5pPr marL="1828800" indent="-228600" algn="l" defTabSz="914400" rtl="0" eaLnBrk="1" latinLnBrk="0" hangingPunct="1">
              <a:lnSpc>
                <a:spcPct val="100000"/>
              </a:lnSpc>
              <a:spcBef>
                <a:spcPts val="0"/>
              </a:spcBef>
              <a:spcAft>
                <a:spcPts val="600"/>
              </a:spcAft>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endParaRPr lang="en-US" b="1" dirty="0"/>
          </a:p>
        </p:txBody>
      </p:sp>
      <p:pic>
        <p:nvPicPr>
          <p:cNvPr id="4" name="Graphic 3" descr="Woman holding sign">
            <a:extLst>
              <a:ext uri="{FF2B5EF4-FFF2-40B4-BE49-F238E27FC236}">
                <a16:creationId xmlns:a16="http://schemas.microsoft.com/office/drawing/2014/main" id="{687B272E-91FA-C937-8680-DD0AFABA66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25435" y="542796"/>
            <a:ext cx="3493536" cy="6176977"/>
          </a:xfrm>
          <a:prstGeom prst="rect">
            <a:avLst/>
          </a:prstGeom>
        </p:spPr>
      </p:pic>
      <p:sp>
        <p:nvSpPr>
          <p:cNvPr id="9" name="TextBox 8">
            <a:extLst>
              <a:ext uri="{FF2B5EF4-FFF2-40B4-BE49-F238E27FC236}">
                <a16:creationId xmlns:a16="http://schemas.microsoft.com/office/drawing/2014/main" id="{0E6C8E4F-7F3A-AFC7-BE9C-15246196BDCF}"/>
              </a:ext>
            </a:extLst>
          </p:cNvPr>
          <p:cNvSpPr txBox="1"/>
          <p:nvPr/>
        </p:nvSpPr>
        <p:spPr>
          <a:xfrm>
            <a:off x="7223083" y="2236948"/>
            <a:ext cx="6098240" cy="1077218"/>
          </a:xfrm>
          <a:prstGeom prst="rect">
            <a:avLst/>
          </a:prstGeom>
          <a:noFill/>
        </p:spPr>
        <p:txBody>
          <a:bodyPr wrap="square">
            <a:spAutoFit/>
          </a:bodyPr>
          <a:lstStyle/>
          <a:p>
            <a:pPr algn="ctr"/>
            <a:r>
              <a:rPr lang="en-US" sz="1600" b="1" dirty="0">
                <a:solidFill>
                  <a:schemeClr val="accent3"/>
                </a:solidFill>
              </a:rPr>
              <a:t>Holistic Approach to Research </a:t>
            </a:r>
          </a:p>
          <a:p>
            <a:pPr algn="ctr"/>
            <a:endParaRPr lang="en-US" sz="1600" b="1" dirty="0">
              <a:solidFill>
                <a:schemeClr val="accent3"/>
              </a:solidFill>
            </a:endParaRPr>
          </a:p>
          <a:p>
            <a:pPr algn="ctr"/>
            <a:r>
              <a:rPr lang="en-US" sz="1600" b="1" dirty="0">
                <a:solidFill>
                  <a:schemeClr val="accent3"/>
                </a:solidFill>
              </a:rPr>
              <a:t>One Body but Many Parts </a:t>
            </a:r>
          </a:p>
          <a:p>
            <a:pPr algn="ctr"/>
            <a:r>
              <a:rPr lang="en-US" sz="1600" b="1" dirty="0">
                <a:solidFill>
                  <a:schemeClr val="accent3"/>
                </a:solidFill>
              </a:rPr>
              <a:t>1 Corinthians 12:12-27</a:t>
            </a:r>
          </a:p>
        </p:txBody>
      </p:sp>
    </p:spTree>
    <p:extLst>
      <p:ext uri="{BB962C8B-B14F-4D97-AF65-F5344CB8AC3E}">
        <p14:creationId xmlns:p14="http://schemas.microsoft.com/office/powerpoint/2010/main" val="1902629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7D5D4-2249-7478-D6AE-B40816E67488}"/>
              </a:ext>
            </a:extLst>
          </p:cNvPr>
          <p:cNvSpPr>
            <a:spLocks noGrp="1"/>
          </p:cNvSpPr>
          <p:nvPr>
            <p:ph type="ctrTitle"/>
          </p:nvPr>
        </p:nvSpPr>
        <p:spPr/>
        <p:txBody>
          <a:bodyPr>
            <a:noAutofit/>
          </a:bodyPr>
          <a:lstStyle/>
          <a:p>
            <a:r>
              <a:rPr lang="en-US" sz="3600" dirty="0"/>
              <a:t>Research &amp; Design</a:t>
            </a:r>
            <a:br>
              <a:rPr lang="en-US" sz="3600" dirty="0"/>
            </a:br>
            <a:br>
              <a:rPr lang="en-US" sz="3600" dirty="0"/>
            </a:br>
            <a:r>
              <a:rPr lang="en-US" sz="2400" dirty="0"/>
              <a:t>Problem: Are we Effectively Engaging our CLIENTs? </a:t>
            </a:r>
            <a:endParaRPr lang="en-US" sz="3600" dirty="0"/>
          </a:p>
        </p:txBody>
      </p:sp>
      <p:sp>
        <p:nvSpPr>
          <p:cNvPr id="4" name="Slide Number Placeholder 3">
            <a:extLst>
              <a:ext uri="{FF2B5EF4-FFF2-40B4-BE49-F238E27FC236}">
                <a16:creationId xmlns:a16="http://schemas.microsoft.com/office/drawing/2014/main" id="{1F448B16-4977-4D9C-8A7F-742BB0549B2A}"/>
              </a:ext>
            </a:extLst>
          </p:cNvPr>
          <p:cNvSpPr>
            <a:spLocks noGrp="1"/>
          </p:cNvSpPr>
          <p:nvPr>
            <p:ph type="sldNum" sz="quarter" idx="4294967295"/>
          </p:nvPr>
        </p:nvSpPr>
        <p:spPr>
          <a:xfrm>
            <a:off x="11734800" y="6353175"/>
            <a:ext cx="457200" cy="365125"/>
          </a:xfrm>
        </p:spPr>
        <p:txBody>
          <a:bodyPr/>
          <a:lstStyle/>
          <a:p>
            <a:fld id="{B5CEABB6-07DC-46E8-9B57-56EC44A396E5}" type="slidenum">
              <a:rPr lang="en-US" smtClean="0"/>
              <a:pPr/>
              <a:t>40</a:t>
            </a:fld>
            <a:endParaRPr lang="en-US" dirty="0"/>
          </a:p>
        </p:txBody>
      </p:sp>
    </p:spTree>
    <p:extLst>
      <p:ext uri="{BB962C8B-B14F-4D97-AF65-F5344CB8AC3E}">
        <p14:creationId xmlns:p14="http://schemas.microsoft.com/office/powerpoint/2010/main" val="22676963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354877" y="269065"/>
            <a:ext cx="10901691" cy="677194"/>
          </a:xfrm>
        </p:spPr>
        <p:txBody>
          <a:bodyPr>
            <a:normAutofit fontScale="90000"/>
          </a:bodyPr>
          <a:lstStyle/>
          <a:p>
            <a:r>
              <a:rPr lang="en-US" dirty="0"/>
              <a:t>Research &amp; Development: Attention </a:t>
            </a:r>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744841" y="1058535"/>
            <a:ext cx="10378454" cy="6216324"/>
          </a:xfrm>
        </p:spPr>
        <p:txBody>
          <a:bodyPr vert="horz" lIns="91440" tIns="45720" rIns="91440" bIns="45720" rtlCol="0" anchor="t">
            <a:normAutofit/>
          </a:bodyPr>
          <a:lstStyle/>
          <a:p>
            <a:r>
              <a:rPr lang="en-US" sz="2400" b="1" i="1" dirty="0"/>
              <a:t>Examples- Experience Design</a:t>
            </a:r>
          </a:p>
          <a:p>
            <a:pPr marL="285750" indent="-285750">
              <a:buFont typeface="Arial" panose="020B0604020202020204" pitchFamily="34" charset="0"/>
              <a:buChar char="•"/>
            </a:pPr>
            <a:r>
              <a:rPr lang="en-US" sz="2400" dirty="0"/>
              <a:t>Theater </a:t>
            </a:r>
          </a:p>
          <a:p>
            <a:pPr marL="285750" indent="-285750">
              <a:buFont typeface="Arial" panose="020B0604020202020204" pitchFamily="34" charset="0"/>
              <a:buChar char="•"/>
            </a:pPr>
            <a:r>
              <a:rPr lang="en-US" sz="2400" dirty="0"/>
              <a:t>Critter Experience </a:t>
            </a:r>
          </a:p>
          <a:p>
            <a:pPr marL="285750" indent="-285750">
              <a:buFont typeface="Arial" panose="020B0604020202020204" pitchFamily="34" charset="0"/>
              <a:buChar char="•"/>
            </a:pPr>
            <a:r>
              <a:rPr lang="en-US" sz="2400" dirty="0"/>
              <a:t>Documentary</a:t>
            </a:r>
          </a:p>
          <a:p>
            <a:pPr marL="285750" indent="-285750">
              <a:buFont typeface="Arial" panose="020B0604020202020204" pitchFamily="34" charset="0"/>
              <a:buChar char="•"/>
            </a:pPr>
            <a:r>
              <a:rPr lang="en-US" sz="2400" dirty="0"/>
              <a:t>Website Design </a:t>
            </a:r>
          </a:p>
          <a:p>
            <a:pPr marL="285750" indent="-285750">
              <a:buFont typeface="Arial" panose="020B0604020202020204" pitchFamily="34" charset="0"/>
              <a:buChar char="•"/>
            </a:pPr>
            <a:r>
              <a:rPr lang="en-US" sz="2400" dirty="0"/>
              <a:t>AA Nutrition Program </a:t>
            </a:r>
          </a:p>
          <a:p>
            <a:pPr marL="285750" indent="-285750">
              <a:buFont typeface="Arial" panose="020B0604020202020204" pitchFamily="34" charset="0"/>
              <a:buChar char="•"/>
            </a:pPr>
            <a:r>
              <a:rPr lang="en-US" sz="2400" dirty="0"/>
              <a:t>Afterschool</a:t>
            </a:r>
          </a:p>
          <a:p>
            <a:pPr marL="285750" indent="-285750">
              <a:buFont typeface="Arial" panose="020B0604020202020204" pitchFamily="34" charset="0"/>
              <a:buChar char="•"/>
            </a:pPr>
            <a:endParaRPr lang="en-US" sz="2400" dirty="0"/>
          </a:p>
          <a:p>
            <a:r>
              <a:rPr lang="en-US" sz="2400" b="1" i="1" dirty="0"/>
              <a:t>Methods &amp; Design </a:t>
            </a:r>
          </a:p>
          <a:p>
            <a:pPr marL="342900" indent="-342900">
              <a:buFont typeface="Arial" panose="020B0604020202020204" pitchFamily="34" charset="0"/>
              <a:buChar char="•"/>
            </a:pPr>
            <a:r>
              <a:rPr lang="en-US" sz="2400" dirty="0"/>
              <a:t>Heart Rate Sensors </a:t>
            </a:r>
          </a:p>
          <a:p>
            <a:pPr marL="342900" indent="-342900">
              <a:buFont typeface="Arial" panose="020B0604020202020204" pitchFamily="34" charset="0"/>
              <a:buChar char="•"/>
            </a:pPr>
            <a:r>
              <a:rPr lang="en-US" sz="2400" dirty="0"/>
              <a:t>Immersion Software </a:t>
            </a:r>
          </a:p>
          <a:p>
            <a:pPr marL="342900" indent="-342900">
              <a:buFont typeface="Arial" panose="020B0604020202020204" pitchFamily="34" charset="0"/>
              <a:buChar char="•"/>
            </a:pPr>
            <a:endParaRPr lang="en-US" sz="2400" b="1" i="1" dirty="0"/>
          </a:p>
          <a:p>
            <a:r>
              <a:rPr lang="en-US" sz="2400" b="1" i="1" dirty="0"/>
              <a:t>Deliverables</a:t>
            </a:r>
          </a:p>
          <a:p>
            <a:pPr marL="342900" indent="-342900">
              <a:buFont typeface="Arial" panose="020B0604020202020204" pitchFamily="34" charset="0"/>
              <a:buChar char="•"/>
            </a:pPr>
            <a:r>
              <a:rPr lang="en-US" sz="2400" dirty="0"/>
              <a:t>Presentation, Report, Journal Article or Book Chapter</a:t>
            </a:r>
            <a:endParaRPr lang="en-US" sz="2400" i="1" dirty="0"/>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41</a:t>
            </a:fld>
            <a:endParaRPr lang="en-US" dirty="0"/>
          </a:p>
        </p:txBody>
      </p:sp>
      <p:sp>
        <p:nvSpPr>
          <p:cNvPr id="2" name="Right Brace 1">
            <a:extLst>
              <a:ext uri="{FF2B5EF4-FFF2-40B4-BE49-F238E27FC236}">
                <a16:creationId xmlns:a16="http://schemas.microsoft.com/office/drawing/2014/main" id="{DD377D5F-0D80-4477-85B4-634E422760FD}"/>
              </a:ext>
            </a:extLst>
          </p:cNvPr>
          <p:cNvSpPr/>
          <p:nvPr/>
        </p:nvSpPr>
        <p:spPr>
          <a:xfrm>
            <a:off x="4758168" y="1627094"/>
            <a:ext cx="1102659" cy="2259107"/>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F4C1AA9A-C6A0-EB32-2C43-40F088F06E71}"/>
              </a:ext>
            </a:extLst>
          </p:cNvPr>
          <p:cNvSpPr txBox="1"/>
          <p:nvPr/>
        </p:nvSpPr>
        <p:spPr>
          <a:xfrm>
            <a:off x="6000674" y="1859340"/>
            <a:ext cx="5255895"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t>Different Body of Literature </a:t>
            </a:r>
          </a:p>
          <a:p>
            <a:pPr marL="342900" indent="-342900">
              <a:buFont typeface="Arial" panose="020B0604020202020204" pitchFamily="34" charset="0"/>
              <a:buChar char="•"/>
            </a:pPr>
            <a:r>
              <a:rPr lang="en-US" sz="2400" dirty="0"/>
              <a:t>Same Outcomes</a:t>
            </a:r>
            <a:r>
              <a:rPr lang="en-US" sz="2400" dirty="0">
                <a:sym typeface="Wingdings" panose="05000000000000000000" pitchFamily="2" charset="2"/>
              </a:rPr>
              <a:t> Measures</a:t>
            </a:r>
          </a:p>
          <a:p>
            <a:pPr marL="342900" indent="-342900">
              <a:buFont typeface="Arial" panose="020B0604020202020204" pitchFamily="34" charset="0"/>
              <a:buChar char="•"/>
            </a:pPr>
            <a:r>
              <a:rPr lang="en-US" sz="2400" dirty="0">
                <a:sym typeface="Wingdings" panose="05000000000000000000" pitchFamily="2" charset="2"/>
              </a:rPr>
              <a:t>Sample Size: small to large</a:t>
            </a:r>
          </a:p>
          <a:p>
            <a:pPr marL="342900" indent="-342900">
              <a:buFont typeface="Arial" panose="020B0604020202020204" pitchFamily="34" charset="0"/>
              <a:buChar char="•"/>
            </a:pPr>
            <a:r>
              <a:rPr lang="en-US" sz="2400" dirty="0">
                <a:sym typeface="Wingdings" panose="05000000000000000000" pitchFamily="2" charset="2"/>
              </a:rPr>
              <a:t>Methods are fairly similar  </a:t>
            </a:r>
            <a:endParaRPr lang="en-US" sz="2400" dirty="0"/>
          </a:p>
        </p:txBody>
      </p:sp>
      <p:sp>
        <p:nvSpPr>
          <p:cNvPr id="9" name="Content Placeholder 8">
            <a:extLst>
              <a:ext uri="{FF2B5EF4-FFF2-40B4-BE49-F238E27FC236}">
                <a16:creationId xmlns:a16="http://schemas.microsoft.com/office/drawing/2014/main" id="{37AB28CF-250A-2163-313F-3E6313523507}"/>
              </a:ext>
            </a:extLst>
          </p:cNvPr>
          <p:cNvSpPr>
            <a:spLocks noGrp="1"/>
          </p:cNvSpPr>
          <p:nvPr>
            <p:ph sz="half" idx="15"/>
          </p:nvPr>
        </p:nvSpPr>
        <p:spPr>
          <a:xfrm>
            <a:off x="11256568" y="4229805"/>
            <a:ext cx="4515035" cy="457208"/>
          </a:xfrm>
        </p:spPr>
        <p:txBody>
          <a:bodyPr/>
          <a:lstStyle/>
          <a:p>
            <a:endParaRPr lang="en-US" dirty="0"/>
          </a:p>
        </p:txBody>
      </p:sp>
    </p:spTree>
    <p:extLst>
      <p:ext uri="{BB962C8B-B14F-4D97-AF65-F5344CB8AC3E}">
        <p14:creationId xmlns:p14="http://schemas.microsoft.com/office/powerpoint/2010/main" val="31853237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569CE-FFD7-F9A5-AC30-6DE27FA9D07A}"/>
              </a:ext>
            </a:extLst>
          </p:cNvPr>
          <p:cNvSpPr>
            <a:spLocks noGrp="1"/>
          </p:cNvSpPr>
          <p:nvPr>
            <p:ph type="title"/>
          </p:nvPr>
        </p:nvSpPr>
        <p:spPr/>
        <p:txBody>
          <a:bodyPr/>
          <a:lstStyle/>
          <a:p>
            <a:r>
              <a:rPr lang="en-US" dirty="0"/>
              <a:t>IMMERSION </a:t>
            </a:r>
          </a:p>
        </p:txBody>
      </p:sp>
      <p:sp>
        <p:nvSpPr>
          <p:cNvPr id="3" name="Slide Number Placeholder 2">
            <a:extLst>
              <a:ext uri="{FF2B5EF4-FFF2-40B4-BE49-F238E27FC236}">
                <a16:creationId xmlns:a16="http://schemas.microsoft.com/office/drawing/2014/main" id="{C1551A9F-0283-BF13-2329-8F8ECC604EE1}"/>
              </a:ext>
            </a:extLst>
          </p:cNvPr>
          <p:cNvSpPr>
            <a:spLocks noGrp="1"/>
          </p:cNvSpPr>
          <p:nvPr>
            <p:ph type="sldNum" sz="quarter" idx="12"/>
          </p:nvPr>
        </p:nvSpPr>
        <p:spPr/>
        <p:txBody>
          <a:bodyPr/>
          <a:lstStyle/>
          <a:p>
            <a:fld id="{B5CEABB6-07DC-46E8-9B57-56EC44A396E5}" type="slidenum">
              <a:rPr lang="en-US" smtClean="0"/>
              <a:pPr/>
              <a:t>42</a:t>
            </a:fld>
            <a:endParaRPr lang="en-US" dirty="0"/>
          </a:p>
        </p:txBody>
      </p:sp>
      <p:sp>
        <p:nvSpPr>
          <p:cNvPr id="4" name="Content Placeholder 3">
            <a:extLst>
              <a:ext uri="{FF2B5EF4-FFF2-40B4-BE49-F238E27FC236}">
                <a16:creationId xmlns:a16="http://schemas.microsoft.com/office/drawing/2014/main" id="{9E86A7C2-A5FC-8E8B-7FBC-E5B063A8AE48}"/>
              </a:ext>
            </a:extLst>
          </p:cNvPr>
          <p:cNvSpPr>
            <a:spLocks noGrp="1"/>
          </p:cNvSpPr>
          <p:nvPr>
            <p:ph sz="half" idx="14"/>
          </p:nvPr>
        </p:nvSpPr>
        <p:spPr/>
        <p:txBody>
          <a:bodyPr/>
          <a:lstStyle/>
          <a:p>
            <a:endParaRPr lang="en-US"/>
          </a:p>
        </p:txBody>
      </p:sp>
      <p:sp>
        <p:nvSpPr>
          <p:cNvPr id="5" name="Content Placeholder 4">
            <a:extLst>
              <a:ext uri="{FF2B5EF4-FFF2-40B4-BE49-F238E27FC236}">
                <a16:creationId xmlns:a16="http://schemas.microsoft.com/office/drawing/2014/main" id="{96C76AEF-5826-98F0-ADB0-F5F8783EDDF3}"/>
              </a:ext>
            </a:extLst>
          </p:cNvPr>
          <p:cNvSpPr>
            <a:spLocks noGrp="1"/>
          </p:cNvSpPr>
          <p:nvPr>
            <p:ph sz="half" idx="15"/>
          </p:nvPr>
        </p:nvSpPr>
        <p:spPr/>
        <p:txBody>
          <a:bodyPr/>
          <a:lstStyle/>
          <a:p>
            <a:endParaRPr lang="en-US"/>
          </a:p>
        </p:txBody>
      </p:sp>
    </p:spTree>
    <p:extLst>
      <p:ext uri="{BB962C8B-B14F-4D97-AF65-F5344CB8AC3E}">
        <p14:creationId xmlns:p14="http://schemas.microsoft.com/office/powerpoint/2010/main" val="36257391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D2AE59-5630-4D5C-83A9-4CDEF4D7DCFB}"/>
              </a:ext>
            </a:extLst>
          </p:cNvPr>
          <p:cNvSpPr>
            <a:spLocks noGrp="1"/>
          </p:cNvSpPr>
          <p:nvPr>
            <p:ph type="title"/>
          </p:nvPr>
        </p:nvSpPr>
        <p:spPr>
          <a:xfrm>
            <a:off x="381772" y="240068"/>
            <a:ext cx="10187616" cy="677194"/>
          </a:xfrm>
        </p:spPr>
        <p:txBody>
          <a:bodyPr>
            <a:normAutofit fontScale="90000"/>
          </a:bodyPr>
          <a:lstStyle/>
          <a:p>
            <a:r>
              <a:rPr lang="en-US" dirty="0"/>
              <a:t>ACTION RESEARCH: Develop New…</a:t>
            </a:r>
          </a:p>
        </p:txBody>
      </p:sp>
      <p:sp>
        <p:nvSpPr>
          <p:cNvPr id="6" name="Content Placeholder 5">
            <a:extLst>
              <a:ext uri="{FF2B5EF4-FFF2-40B4-BE49-F238E27FC236}">
                <a16:creationId xmlns:a16="http://schemas.microsoft.com/office/drawing/2014/main" id="{5A6B31B0-7B84-475D-961F-09C0191F91A2}"/>
              </a:ext>
            </a:extLst>
          </p:cNvPr>
          <p:cNvSpPr>
            <a:spLocks noGrp="1"/>
          </p:cNvSpPr>
          <p:nvPr>
            <p:ph sz="half" idx="14"/>
          </p:nvPr>
        </p:nvSpPr>
        <p:spPr>
          <a:xfrm>
            <a:off x="744841" y="1179559"/>
            <a:ext cx="10378454" cy="6216324"/>
          </a:xfrm>
        </p:spPr>
        <p:txBody>
          <a:bodyPr vert="horz" lIns="91440" tIns="45720" rIns="91440" bIns="45720" rtlCol="0" anchor="t">
            <a:normAutofit/>
          </a:bodyPr>
          <a:lstStyle/>
          <a:p>
            <a:r>
              <a:rPr lang="en-US" sz="2400" b="1" i="1" dirty="0"/>
              <a:t>Examples</a:t>
            </a:r>
          </a:p>
          <a:p>
            <a:pPr marL="342900" indent="-342900">
              <a:buFont typeface="Arial" panose="020B0604020202020204" pitchFamily="34" charset="0"/>
              <a:buChar char="•"/>
            </a:pPr>
            <a:r>
              <a:rPr lang="en-US" sz="2400" dirty="0"/>
              <a:t>Intentional Family </a:t>
            </a:r>
          </a:p>
          <a:p>
            <a:pPr marL="285750" indent="-285750">
              <a:buFont typeface="Arial" panose="020B0604020202020204" pitchFamily="34" charset="0"/>
              <a:buChar char="•"/>
            </a:pPr>
            <a:r>
              <a:rPr lang="en-US" sz="2400" dirty="0"/>
              <a:t>Christian Camp</a:t>
            </a:r>
          </a:p>
          <a:p>
            <a:pPr marL="285750" indent="-285750">
              <a:buFont typeface="Arial" panose="020B0604020202020204" pitchFamily="34" charset="0"/>
              <a:buChar char="•"/>
            </a:pPr>
            <a:r>
              <a:rPr lang="en-US" sz="2400" dirty="0"/>
              <a:t>Christian Study Centers</a:t>
            </a:r>
          </a:p>
          <a:p>
            <a:pPr marL="285750" indent="-285750">
              <a:buFont typeface="Arial" panose="020B0604020202020204" pitchFamily="34" charset="0"/>
              <a:buChar char="•"/>
            </a:pPr>
            <a:endParaRPr lang="en-US" sz="2400" dirty="0"/>
          </a:p>
          <a:p>
            <a:r>
              <a:rPr lang="en-US" sz="2400" b="1" i="1" dirty="0"/>
              <a:t>Methods &amp; Design </a:t>
            </a:r>
          </a:p>
          <a:p>
            <a:pPr marL="342900" indent="-342900">
              <a:buFont typeface="Arial" panose="020B0604020202020204" pitchFamily="34" charset="0"/>
              <a:buChar char="•"/>
            </a:pPr>
            <a:r>
              <a:rPr lang="en-US" sz="2400" dirty="0"/>
              <a:t>Quantitative: Surveys, Experiment  </a:t>
            </a:r>
          </a:p>
          <a:p>
            <a:pPr marL="342900" indent="-342900">
              <a:buFont typeface="Arial" panose="020B0604020202020204" pitchFamily="34" charset="0"/>
              <a:buChar char="•"/>
            </a:pPr>
            <a:r>
              <a:rPr lang="en-US" sz="2400" dirty="0"/>
              <a:t>Qualitative: Interview &amp; Focus Groups</a:t>
            </a:r>
          </a:p>
          <a:p>
            <a:pPr marL="342900" indent="-342900">
              <a:buFont typeface="Arial" panose="020B0604020202020204" pitchFamily="34" charset="0"/>
              <a:buChar char="•"/>
            </a:pPr>
            <a:endParaRPr lang="en-US" sz="2400" b="1" i="1" dirty="0"/>
          </a:p>
          <a:p>
            <a:r>
              <a:rPr lang="en-US" sz="2400" b="1" i="1" dirty="0"/>
              <a:t>Deliverables</a:t>
            </a:r>
          </a:p>
          <a:p>
            <a:pPr marL="342900" indent="-342900">
              <a:buFont typeface="Arial" panose="020B0604020202020204" pitchFamily="34" charset="0"/>
              <a:buChar char="•"/>
            </a:pPr>
            <a:r>
              <a:rPr lang="en-US" sz="2400" dirty="0"/>
              <a:t>Curriculum, Community Presentations, Worksheets, Toolkits, Program Models, Index, Tools, Measures, etc. </a:t>
            </a:r>
            <a:endParaRPr lang="en-US" sz="2400" i="1" dirty="0"/>
          </a:p>
          <a:p>
            <a:endParaRPr lang="en-US" dirty="0"/>
          </a:p>
        </p:txBody>
      </p:sp>
      <p:sp>
        <p:nvSpPr>
          <p:cNvPr id="7" name="Slide Number Placeholder 6">
            <a:extLst>
              <a:ext uri="{FF2B5EF4-FFF2-40B4-BE49-F238E27FC236}">
                <a16:creationId xmlns:a16="http://schemas.microsoft.com/office/drawing/2014/main" id="{08761B51-19E8-1412-3155-39DDEACA1818}"/>
              </a:ext>
            </a:extLst>
          </p:cNvPr>
          <p:cNvSpPr>
            <a:spLocks noGrp="1"/>
          </p:cNvSpPr>
          <p:nvPr>
            <p:ph type="sldNum" sz="quarter" idx="12"/>
          </p:nvPr>
        </p:nvSpPr>
        <p:spPr/>
        <p:txBody>
          <a:bodyPr/>
          <a:lstStyle/>
          <a:p>
            <a:fld id="{B5CEABB6-07DC-46E8-9B57-56EC44A396E5}" type="slidenum">
              <a:rPr lang="en-US" smtClean="0"/>
              <a:pPr/>
              <a:t>43</a:t>
            </a:fld>
            <a:endParaRPr lang="en-US" dirty="0"/>
          </a:p>
        </p:txBody>
      </p:sp>
      <p:sp>
        <p:nvSpPr>
          <p:cNvPr id="2" name="Right Brace 1">
            <a:extLst>
              <a:ext uri="{FF2B5EF4-FFF2-40B4-BE49-F238E27FC236}">
                <a16:creationId xmlns:a16="http://schemas.microsoft.com/office/drawing/2014/main" id="{DD377D5F-0D80-4477-85B4-634E422760FD}"/>
              </a:ext>
            </a:extLst>
          </p:cNvPr>
          <p:cNvSpPr/>
          <p:nvPr/>
        </p:nvSpPr>
        <p:spPr>
          <a:xfrm>
            <a:off x="4305450" y="1555113"/>
            <a:ext cx="1102659" cy="1346706"/>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F4C1AA9A-C6A0-EB32-2C43-40F088F06E71}"/>
              </a:ext>
            </a:extLst>
          </p:cNvPr>
          <p:cNvSpPr txBox="1"/>
          <p:nvPr/>
        </p:nvSpPr>
        <p:spPr>
          <a:xfrm>
            <a:off x="5637754" y="1443636"/>
            <a:ext cx="5255895"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t>Different Body of Literature </a:t>
            </a:r>
          </a:p>
          <a:p>
            <a:pPr marL="342900" indent="-342900">
              <a:buFont typeface="Arial" panose="020B0604020202020204" pitchFamily="34" charset="0"/>
              <a:buChar char="•"/>
            </a:pPr>
            <a:r>
              <a:rPr lang="en-US" sz="2400" dirty="0"/>
              <a:t>Different Outcomes</a:t>
            </a:r>
            <a:r>
              <a:rPr lang="en-US" sz="2400" dirty="0">
                <a:sym typeface="Wingdings" panose="05000000000000000000" pitchFamily="2" charset="2"/>
              </a:rPr>
              <a:t> Measures</a:t>
            </a:r>
          </a:p>
          <a:p>
            <a:pPr marL="342900" indent="-342900">
              <a:buFont typeface="Arial" panose="020B0604020202020204" pitchFamily="34" charset="0"/>
              <a:buChar char="•"/>
            </a:pPr>
            <a:r>
              <a:rPr lang="en-US" sz="2400" dirty="0">
                <a:sym typeface="Wingdings" panose="05000000000000000000" pitchFamily="2" charset="2"/>
              </a:rPr>
              <a:t>Sample Size: small to large</a:t>
            </a:r>
          </a:p>
          <a:p>
            <a:pPr marL="342900" indent="-342900">
              <a:buFont typeface="Arial" panose="020B0604020202020204" pitchFamily="34" charset="0"/>
              <a:buChar char="•"/>
            </a:pPr>
            <a:r>
              <a:rPr lang="en-US" sz="2400" dirty="0">
                <a:sym typeface="Wingdings" panose="05000000000000000000" pitchFamily="2" charset="2"/>
              </a:rPr>
              <a:t>Variety of Methods</a:t>
            </a:r>
            <a:endParaRPr lang="en-US" sz="2400" dirty="0"/>
          </a:p>
        </p:txBody>
      </p:sp>
      <p:sp>
        <p:nvSpPr>
          <p:cNvPr id="9" name="Content Placeholder 8">
            <a:extLst>
              <a:ext uri="{FF2B5EF4-FFF2-40B4-BE49-F238E27FC236}">
                <a16:creationId xmlns:a16="http://schemas.microsoft.com/office/drawing/2014/main" id="{37AB28CF-250A-2163-313F-3E6313523507}"/>
              </a:ext>
            </a:extLst>
          </p:cNvPr>
          <p:cNvSpPr>
            <a:spLocks noGrp="1"/>
          </p:cNvSpPr>
          <p:nvPr>
            <p:ph sz="half" idx="15"/>
          </p:nvPr>
        </p:nvSpPr>
        <p:spPr>
          <a:xfrm>
            <a:off x="12426386" y="1771258"/>
            <a:ext cx="4515035" cy="457208"/>
          </a:xfrm>
        </p:spPr>
        <p:txBody>
          <a:bodyPr/>
          <a:lstStyle/>
          <a:p>
            <a:endParaRPr lang="en-US" dirty="0"/>
          </a:p>
        </p:txBody>
      </p:sp>
    </p:spTree>
    <p:extLst>
      <p:ext uri="{BB962C8B-B14F-4D97-AF65-F5344CB8AC3E}">
        <p14:creationId xmlns:p14="http://schemas.microsoft.com/office/powerpoint/2010/main" val="26727408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1A2E2-489F-0304-5C13-D5539B0D1733}"/>
              </a:ext>
            </a:extLst>
          </p:cNvPr>
          <p:cNvSpPr>
            <a:spLocks noGrp="1"/>
          </p:cNvSpPr>
          <p:nvPr>
            <p:ph type="title"/>
          </p:nvPr>
        </p:nvSpPr>
        <p:spPr>
          <a:xfrm>
            <a:off x="681307" y="472702"/>
            <a:ext cx="9389288" cy="1362456"/>
          </a:xfrm>
        </p:spPr>
        <p:txBody>
          <a:bodyPr>
            <a:normAutofit/>
          </a:bodyPr>
          <a:lstStyle/>
          <a:p>
            <a:r>
              <a:rPr lang="en-US" dirty="0"/>
              <a:t>Intentional Family: </a:t>
            </a:r>
            <a:br>
              <a:rPr lang="en-US" dirty="0"/>
            </a:br>
            <a:r>
              <a:rPr lang="en-US" sz="3600" i="1" dirty="0"/>
              <a:t>Cultivate </a:t>
            </a:r>
            <a:r>
              <a:rPr lang="en-US" sz="3600" i="1" u="sng" dirty="0"/>
              <a:t>YOUR</a:t>
            </a:r>
            <a:r>
              <a:rPr lang="en-US" sz="3600" i="1" dirty="0"/>
              <a:t> Family Culture</a:t>
            </a:r>
            <a:endParaRPr lang="en-US" dirty="0"/>
          </a:p>
        </p:txBody>
      </p:sp>
      <p:sp>
        <p:nvSpPr>
          <p:cNvPr id="3" name="Slide Number Placeholder 2">
            <a:extLst>
              <a:ext uri="{FF2B5EF4-FFF2-40B4-BE49-F238E27FC236}">
                <a16:creationId xmlns:a16="http://schemas.microsoft.com/office/drawing/2014/main" id="{BD04D583-D306-0994-B49F-C319053CE2FC}"/>
              </a:ext>
            </a:extLst>
          </p:cNvPr>
          <p:cNvSpPr>
            <a:spLocks noGrp="1"/>
          </p:cNvSpPr>
          <p:nvPr>
            <p:ph type="sldNum" sz="quarter" idx="12"/>
          </p:nvPr>
        </p:nvSpPr>
        <p:spPr/>
        <p:txBody>
          <a:bodyPr/>
          <a:lstStyle/>
          <a:p>
            <a:fld id="{B5CEABB6-07DC-46E8-9B57-56EC44A396E5}" type="slidenum">
              <a:rPr lang="en-US" smtClean="0"/>
              <a:pPr/>
              <a:t>44</a:t>
            </a:fld>
            <a:endParaRPr lang="en-US" dirty="0"/>
          </a:p>
        </p:txBody>
      </p:sp>
      <p:sp>
        <p:nvSpPr>
          <p:cNvPr id="4" name="Content Placeholder 3">
            <a:extLst>
              <a:ext uri="{FF2B5EF4-FFF2-40B4-BE49-F238E27FC236}">
                <a16:creationId xmlns:a16="http://schemas.microsoft.com/office/drawing/2014/main" id="{E0CAFBEA-6188-C242-1864-020C348EA2D5}"/>
              </a:ext>
            </a:extLst>
          </p:cNvPr>
          <p:cNvSpPr>
            <a:spLocks noGrp="1"/>
          </p:cNvSpPr>
          <p:nvPr>
            <p:ph sz="half" idx="14"/>
          </p:nvPr>
        </p:nvSpPr>
        <p:spPr>
          <a:xfrm>
            <a:off x="622535" y="2098744"/>
            <a:ext cx="5670689" cy="5359019"/>
          </a:xfrm>
        </p:spPr>
        <p:txBody>
          <a:bodyPr>
            <a:normAutofit/>
          </a:bodyPr>
          <a:lstStyle/>
          <a:p>
            <a:pPr marL="285750" indent="-285750">
              <a:buFont typeface="Arial" panose="020B0604020202020204" pitchFamily="34" charset="0"/>
              <a:buChar char="•"/>
            </a:pPr>
            <a:r>
              <a:rPr lang="en-US" sz="2000" dirty="0"/>
              <a:t>Purpose: Program to help families cultivate their own family culture-- to live out their values with their resources</a:t>
            </a:r>
          </a:p>
          <a:p>
            <a:pPr marL="285750" indent="-285750">
              <a:buFont typeface="Arial" panose="020B0604020202020204" pitchFamily="34" charset="0"/>
              <a:buChar char="•"/>
            </a:pPr>
            <a:r>
              <a:rPr lang="en-US" sz="2000" dirty="0"/>
              <a:t>3 Phases</a:t>
            </a:r>
          </a:p>
          <a:p>
            <a:pPr marL="742950" lvl="1" indent="-285750"/>
            <a:r>
              <a:rPr lang="en-US" sz="2000" dirty="0"/>
              <a:t>Phases 1: Identify Best Practices</a:t>
            </a:r>
          </a:p>
          <a:p>
            <a:pPr marL="742950" lvl="1" indent="-285750"/>
            <a:r>
              <a:rPr lang="en-US" sz="2000" dirty="0"/>
              <a:t>Phase 2: Design Program</a:t>
            </a:r>
          </a:p>
          <a:p>
            <a:pPr marL="742950" lvl="1" indent="-285750"/>
            <a:r>
              <a:rPr lang="en-US" sz="2000" dirty="0"/>
              <a:t>Phase 3: Test effectiveness of Program </a:t>
            </a:r>
          </a:p>
          <a:p>
            <a:pPr marL="285750" indent="-285750">
              <a:buFont typeface="Arial" panose="020B0604020202020204" pitchFamily="34" charset="0"/>
              <a:buChar char="•"/>
            </a:pPr>
            <a:r>
              <a:rPr lang="en-US" sz="2000" dirty="0"/>
              <a:t>Deliverables: Evidence-based Program, Curriculum, Worksheets,  Training, Webinars, Case Studies, Conferences for parents, Articles (secondary)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pic>
        <p:nvPicPr>
          <p:cNvPr id="8" name="Content Placeholder 7">
            <a:extLst>
              <a:ext uri="{FF2B5EF4-FFF2-40B4-BE49-F238E27FC236}">
                <a16:creationId xmlns:a16="http://schemas.microsoft.com/office/drawing/2014/main" id="{1CA6BA5B-D7BD-4ADF-E963-9D97CD7F0BDE}"/>
              </a:ext>
            </a:extLst>
          </p:cNvPr>
          <p:cNvPicPr>
            <a:picLocks noGrp="1" noChangeAspect="1"/>
          </p:cNvPicPr>
          <p:nvPr>
            <p:ph sz="half" idx="15"/>
          </p:nvPr>
        </p:nvPicPr>
        <p:blipFill>
          <a:blip r:embed="rId3"/>
          <a:stretch>
            <a:fillRect/>
          </a:stretch>
        </p:blipFill>
        <p:spPr>
          <a:xfrm>
            <a:off x="6816050" y="1673793"/>
            <a:ext cx="4206868" cy="5447794"/>
          </a:xfrm>
        </p:spPr>
      </p:pic>
    </p:spTree>
    <p:extLst>
      <p:ext uri="{BB962C8B-B14F-4D97-AF65-F5344CB8AC3E}">
        <p14:creationId xmlns:p14="http://schemas.microsoft.com/office/powerpoint/2010/main" val="33116167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1A2E2-489F-0304-5C13-D5539B0D1733}"/>
              </a:ext>
            </a:extLst>
          </p:cNvPr>
          <p:cNvSpPr>
            <a:spLocks noGrp="1"/>
          </p:cNvSpPr>
          <p:nvPr>
            <p:ph type="title"/>
          </p:nvPr>
        </p:nvSpPr>
        <p:spPr>
          <a:xfrm>
            <a:off x="771734" y="676835"/>
            <a:ext cx="9389288" cy="1362456"/>
          </a:xfrm>
        </p:spPr>
        <p:txBody>
          <a:bodyPr>
            <a:normAutofit fontScale="90000"/>
          </a:bodyPr>
          <a:lstStyle/>
          <a:p>
            <a:r>
              <a:rPr lang="en-US" dirty="0"/>
              <a:t>Rhythms </a:t>
            </a:r>
            <a:r>
              <a:rPr lang="en-US" dirty="0" err="1"/>
              <a:t>oF</a:t>
            </a:r>
            <a:r>
              <a:rPr lang="en-US" dirty="0"/>
              <a:t> FAITH : </a:t>
            </a:r>
            <a:br>
              <a:rPr lang="en-US" dirty="0"/>
            </a:br>
            <a:r>
              <a:rPr lang="en-US" sz="3600" i="1" dirty="0"/>
              <a:t>Camps AS a Catalyst to Faith Formation in the Home</a:t>
            </a:r>
            <a:endParaRPr lang="en-US" dirty="0"/>
          </a:p>
        </p:txBody>
      </p:sp>
      <p:sp>
        <p:nvSpPr>
          <p:cNvPr id="3" name="Slide Number Placeholder 2">
            <a:extLst>
              <a:ext uri="{FF2B5EF4-FFF2-40B4-BE49-F238E27FC236}">
                <a16:creationId xmlns:a16="http://schemas.microsoft.com/office/drawing/2014/main" id="{BD04D583-D306-0994-B49F-C319053CE2FC}"/>
              </a:ext>
            </a:extLst>
          </p:cNvPr>
          <p:cNvSpPr>
            <a:spLocks noGrp="1"/>
          </p:cNvSpPr>
          <p:nvPr>
            <p:ph type="sldNum" sz="quarter" idx="12"/>
          </p:nvPr>
        </p:nvSpPr>
        <p:spPr/>
        <p:txBody>
          <a:bodyPr/>
          <a:lstStyle/>
          <a:p>
            <a:fld id="{B5CEABB6-07DC-46E8-9B57-56EC44A396E5}" type="slidenum">
              <a:rPr lang="en-US" smtClean="0"/>
              <a:pPr/>
              <a:t>45</a:t>
            </a:fld>
            <a:endParaRPr lang="en-US" dirty="0"/>
          </a:p>
        </p:txBody>
      </p:sp>
      <p:sp>
        <p:nvSpPr>
          <p:cNvPr id="4" name="Content Placeholder 3">
            <a:extLst>
              <a:ext uri="{FF2B5EF4-FFF2-40B4-BE49-F238E27FC236}">
                <a16:creationId xmlns:a16="http://schemas.microsoft.com/office/drawing/2014/main" id="{E0CAFBEA-6188-C242-1864-020C348EA2D5}"/>
              </a:ext>
            </a:extLst>
          </p:cNvPr>
          <p:cNvSpPr>
            <a:spLocks noGrp="1"/>
          </p:cNvSpPr>
          <p:nvPr>
            <p:ph sz="half" idx="14"/>
          </p:nvPr>
        </p:nvSpPr>
        <p:spPr>
          <a:xfrm>
            <a:off x="559038" y="2408237"/>
            <a:ext cx="4705674" cy="4449763"/>
          </a:xfrm>
        </p:spPr>
        <p:txBody>
          <a:bodyPr>
            <a:normAutofit/>
          </a:bodyPr>
          <a:lstStyle/>
          <a:p>
            <a:pPr marL="285750" indent="-285750">
              <a:buFont typeface="Arial" panose="020B0604020202020204" pitchFamily="34" charset="0"/>
              <a:buChar char="•"/>
            </a:pPr>
            <a:r>
              <a:rPr lang="en-US" dirty="0"/>
              <a:t>Purpose: Design a program for camps to implement that facilitates continued faith formation in the home</a:t>
            </a:r>
          </a:p>
          <a:p>
            <a:pPr marL="285750" indent="-285750">
              <a:buFont typeface="Arial" panose="020B0604020202020204" pitchFamily="34" charset="0"/>
              <a:buChar char="•"/>
            </a:pPr>
            <a:r>
              <a:rPr lang="en-US" dirty="0"/>
              <a:t>3 Phases/ 5 Years</a:t>
            </a:r>
          </a:p>
          <a:p>
            <a:pPr marL="742950" lvl="1" indent="-285750"/>
            <a:r>
              <a:rPr lang="en-US" dirty="0"/>
              <a:t>Phases 1: Identify Best Practices</a:t>
            </a:r>
          </a:p>
          <a:p>
            <a:pPr marL="742950" lvl="1" indent="-285750"/>
            <a:r>
              <a:rPr lang="en-US" dirty="0"/>
              <a:t>Phase 2: Design Program </a:t>
            </a:r>
          </a:p>
          <a:p>
            <a:pPr marL="742950" lvl="1" indent="-285750"/>
            <a:r>
              <a:rPr lang="en-US" dirty="0"/>
              <a:t>Phase 3: Test effectiveness of Program </a:t>
            </a:r>
          </a:p>
          <a:p>
            <a:pPr marL="285750" indent="-285750">
              <a:buFont typeface="Arial" panose="020B0604020202020204" pitchFamily="34" charset="0"/>
              <a:buChar char="•"/>
            </a:pPr>
            <a:r>
              <a:rPr lang="en-US" dirty="0"/>
              <a:t>Deliverables: Program, Training, Case Studies, Conferences for practitioners, Articles (secondary)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p:txBody>
      </p:sp>
      <p:sp>
        <p:nvSpPr>
          <p:cNvPr id="5" name="Content Placeholder 4">
            <a:extLst>
              <a:ext uri="{FF2B5EF4-FFF2-40B4-BE49-F238E27FC236}">
                <a16:creationId xmlns:a16="http://schemas.microsoft.com/office/drawing/2014/main" id="{B9E8EE53-DC68-E658-86D1-0891189424FC}"/>
              </a:ext>
            </a:extLst>
          </p:cNvPr>
          <p:cNvSpPr>
            <a:spLocks noGrp="1"/>
          </p:cNvSpPr>
          <p:nvPr>
            <p:ph sz="half" idx="15"/>
          </p:nvPr>
        </p:nvSpPr>
        <p:spPr/>
        <p:txBody>
          <a:bodyPr/>
          <a:lstStyle/>
          <a:p>
            <a:pPr marL="285750" indent="-285750"/>
            <a:endParaRPr lang="en-US" dirty="0"/>
          </a:p>
        </p:txBody>
      </p:sp>
      <p:pic>
        <p:nvPicPr>
          <p:cNvPr id="7" name="Picture 6">
            <a:extLst>
              <a:ext uri="{FF2B5EF4-FFF2-40B4-BE49-F238E27FC236}">
                <a16:creationId xmlns:a16="http://schemas.microsoft.com/office/drawing/2014/main" id="{D3045183-BBB7-8EEA-245F-3482068B8F04}"/>
              </a:ext>
            </a:extLst>
          </p:cNvPr>
          <p:cNvPicPr>
            <a:picLocks noChangeAspect="1"/>
          </p:cNvPicPr>
          <p:nvPr/>
        </p:nvPicPr>
        <p:blipFill>
          <a:blip r:embed="rId3"/>
          <a:stretch>
            <a:fillRect/>
          </a:stretch>
        </p:blipFill>
        <p:spPr>
          <a:xfrm>
            <a:off x="5645989" y="4105117"/>
            <a:ext cx="5277587" cy="1055517"/>
          </a:xfrm>
          <a:prstGeom prst="rect">
            <a:avLst/>
          </a:prstGeom>
        </p:spPr>
      </p:pic>
      <p:pic>
        <p:nvPicPr>
          <p:cNvPr id="9" name="Picture 8">
            <a:extLst>
              <a:ext uri="{FF2B5EF4-FFF2-40B4-BE49-F238E27FC236}">
                <a16:creationId xmlns:a16="http://schemas.microsoft.com/office/drawing/2014/main" id="{31B81470-8F91-4776-9FB6-0EB749A68D97}"/>
              </a:ext>
            </a:extLst>
          </p:cNvPr>
          <p:cNvPicPr>
            <a:picLocks noChangeAspect="1"/>
          </p:cNvPicPr>
          <p:nvPr/>
        </p:nvPicPr>
        <p:blipFill>
          <a:blip r:embed="rId4"/>
          <a:stretch>
            <a:fillRect/>
          </a:stretch>
        </p:blipFill>
        <p:spPr>
          <a:xfrm>
            <a:off x="5645989" y="2490404"/>
            <a:ext cx="5277587" cy="1614713"/>
          </a:xfrm>
          <a:prstGeom prst="rect">
            <a:avLst/>
          </a:prstGeom>
        </p:spPr>
      </p:pic>
    </p:spTree>
    <p:extLst>
      <p:ext uri="{BB962C8B-B14F-4D97-AF65-F5344CB8AC3E}">
        <p14:creationId xmlns:p14="http://schemas.microsoft.com/office/powerpoint/2010/main" val="280334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DE7F2-E890-4744-88DD-A75F5E300513}"/>
              </a:ext>
            </a:extLst>
          </p:cNvPr>
          <p:cNvSpPr>
            <a:spLocks noGrp="1"/>
          </p:cNvSpPr>
          <p:nvPr>
            <p:ph type="ctrTitle"/>
          </p:nvPr>
        </p:nvSpPr>
        <p:spPr>
          <a:xfrm>
            <a:off x="4833694" y="660358"/>
            <a:ext cx="6594768" cy="5537284"/>
          </a:xfrm>
        </p:spPr>
        <p:txBody>
          <a:bodyPr>
            <a:normAutofit/>
          </a:bodyPr>
          <a:lstStyle/>
          <a:p>
            <a:r>
              <a:rPr lang="en-US" dirty="0"/>
              <a:t>Basic VS. APPLIED </a:t>
            </a:r>
          </a:p>
        </p:txBody>
      </p:sp>
      <p:pic>
        <p:nvPicPr>
          <p:cNvPr id="34" name="Picture Placeholder 33" descr="Aerial view of a neon highway intersection">
            <a:extLst>
              <a:ext uri="{FF2B5EF4-FFF2-40B4-BE49-F238E27FC236}">
                <a16:creationId xmlns:a16="http://schemas.microsoft.com/office/drawing/2014/main" id="{9289CE93-EC50-55DB-CFE0-1266AEC87B19}"/>
              </a:ext>
            </a:extLst>
          </p:cNvPr>
          <p:cNvPicPr>
            <a:picLocks noGrp="1" noChangeAspect="1"/>
          </p:cNvPicPr>
          <p:nvPr>
            <p:ph type="pic" sz="quarter" idx="13"/>
          </p:nvPr>
        </p:nvPicPr>
        <p:blipFill>
          <a:blip r:embed="rId3"/>
          <a:srcRect l="24936" r="24936"/>
          <a:stretch/>
        </p:blipFill>
        <p:spPr>
          <a:xfrm rot="10800000">
            <a:off x="1" y="761322"/>
            <a:ext cx="4076118" cy="6096678"/>
          </a:xfrm>
        </p:spPr>
      </p:pic>
      <p:sp>
        <p:nvSpPr>
          <p:cNvPr id="31" name="Oval 30">
            <a:extLst>
              <a:ext uri="{FF2B5EF4-FFF2-40B4-BE49-F238E27FC236}">
                <a16:creationId xmlns:a16="http://schemas.microsoft.com/office/drawing/2014/main" id="{F466A906-2869-BB36-138E-D45F62E92210}"/>
              </a:ext>
              <a:ext uri="{C183D7F6-B498-43B3-948B-1728B52AA6E4}">
                <adec:decorative xmlns:adec="http://schemas.microsoft.com/office/drawing/2017/decorative" val="1"/>
              </a:ext>
            </a:extLst>
          </p:cNvPr>
          <p:cNvSpPr/>
          <p:nvPr/>
        </p:nvSpPr>
        <p:spPr>
          <a:xfrm>
            <a:off x="3903349" y="4646277"/>
            <a:ext cx="274320" cy="274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2" name="Straight Connector 31">
            <a:extLst>
              <a:ext uri="{FF2B5EF4-FFF2-40B4-BE49-F238E27FC236}">
                <a16:creationId xmlns:a16="http://schemas.microsoft.com/office/drawing/2014/main" id="{06186C3A-548E-AD87-3029-964123530768}"/>
              </a:ext>
              <a:ext uri="{C183D7F6-B498-43B3-948B-1728B52AA6E4}">
                <adec:decorative xmlns:adec="http://schemas.microsoft.com/office/drawing/2017/decorative" val="1"/>
              </a:ext>
            </a:extLst>
          </p:cNvPr>
          <p:cNvCxnSpPr>
            <a:cxnSpLocks/>
          </p:cNvCxnSpPr>
          <p:nvPr/>
        </p:nvCxnSpPr>
        <p:spPr>
          <a:xfrm>
            <a:off x="-97971" y="660400"/>
            <a:ext cx="4160955" cy="4149155"/>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78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053D0-CD95-8F2B-4C6A-F29A0AB90D55}"/>
              </a:ext>
            </a:extLst>
          </p:cNvPr>
          <p:cNvSpPr>
            <a:spLocks noGrp="1"/>
          </p:cNvSpPr>
          <p:nvPr>
            <p:ph type="title"/>
          </p:nvPr>
        </p:nvSpPr>
        <p:spPr/>
        <p:txBody>
          <a:bodyPr/>
          <a:lstStyle/>
          <a:p>
            <a:endParaRPr lang="en-US"/>
          </a:p>
        </p:txBody>
      </p:sp>
      <p:pic>
        <p:nvPicPr>
          <p:cNvPr id="7" name="Content Placeholder 6">
            <a:hlinkClick r:id="rId3"/>
            <a:extLst>
              <a:ext uri="{FF2B5EF4-FFF2-40B4-BE49-F238E27FC236}">
                <a16:creationId xmlns:a16="http://schemas.microsoft.com/office/drawing/2014/main" id="{A487A888-1427-6342-B9B0-A92C6C894474}"/>
              </a:ext>
            </a:extLst>
          </p:cNvPr>
          <p:cNvPicPr>
            <a:picLocks noGrp="1" noChangeAspect="1"/>
          </p:cNvPicPr>
          <p:nvPr>
            <p:ph sz="half" idx="15"/>
          </p:nvPr>
        </p:nvPicPr>
        <p:blipFill>
          <a:blip r:embed="rId4"/>
          <a:stretch>
            <a:fillRect/>
          </a:stretch>
        </p:blipFill>
        <p:spPr>
          <a:xfrm>
            <a:off x="1393847" y="558333"/>
            <a:ext cx="6704218" cy="5798017"/>
          </a:xfrm>
        </p:spPr>
      </p:pic>
      <p:sp>
        <p:nvSpPr>
          <p:cNvPr id="4" name="Text Placeholder 3">
            <a:extLst>
              <a:ext uri="{FF2B5EF4-FFF2-40B4-BE49-F238E27FC236}">
                <a16:creationId xmlns:a16="http://schemas.microsoft.com/office/drawing/2014/main" id="{4740833D-0134-EE2B-7526-09F28E25A7E3}"/>
              </a:ext>
            </a:extLst>
          </p:cNvPr>
          <p:cNvSpPr>
            <a:spLocks noGrp="1"/>
          </p:cNvSpPr>
          <p:nvPr>
            <p:ph type="body" sz="quarter" idx="14"/>
          </p:nvPr>
        </p:nvSpPr>
        <p:spPr>
          <a:xfrm>
            <a:off x="8372723" y="5035993"/>
            <a:ext cx="3514477" cy="1507775"/>
          </a:xfrm>
        </p:spPr>
        <p:txBody>
          <a:bodyPr/>
          <a:lstStyle/>
          <a:p>
            <a:pPr marL="0" indent="0">
              <a:buNone/>
            </a:pPr>
            <a:r>
              <a:rPr lang="en-US" b="0" i="0" dirty="0">
                <a:effectLst/>
                <a:latin typeface="Arial" panose="020B0604020202020204" pitchFamily="34" charset="0"/>
              </a:rPr>
              <a:t>Godin, B. (2006). Research and development: how the ‘</a:t>
            </a:r>
            <a:r>
              <a:rPr lang="en-US" b="0" i="0" dirty="0" err="1">
                <a:effectLst/>
                <a:latin typeface="Arial" panose="020B0604020202020204" pitchFamily="34" charset="0"/>
              </a:rPr>
              <a:t>D’got</a:t>
            </a:r>
            <a:r>
              <a:rPr lang="en-US" b="0" i="0" dirty="0">
                <a:effectLst/>
                <a:latin typeface="Arial" panose="020B0604020202020204" pitchFamily="34" charset="0"/>
              </a:rPr>
              <a:t> into R&amp;D. </a:t>
            </a:r>
            <a:r>
              <a:rPr lang="en-US" b="0" i="1" dirty="0">
                <a:effectLst/>
                <a:latin typeface="Arial" panose="020B0604020202020204" pitchFamily="34" charset="0"/>
              </a:rPr>
              <a:t>Science and Public Policy</a:t>
            </a:r>
            <a:r>
              <a:rPr lang="en-US" b="0" i="0" dirty="0">
                <a:effectLst/>
                <a:latin typeface="Arial" panose="020B0604020202020204" pitchFamily="34" charset="0"/>
              </a:rPr>
              <a:t>, </a:t>
            </a:r>
            <a:r>
              <a:rPr lang="en-US" b="0" i="1" dirty="0">
                <a:effectLst/>
                <a:latin typeface="Arial" panose="020B0604020202020204" pitchFamily="34" charset="0"/>
              </a:rPr>
              <a:t>33</a:t>
            </a:r>
            <a:r>
              <a:rPr lang="en-US" b="0" i="0" dirty="0">
                <a:effectLst/>
                <a:latin typeface="Arial" panose="020B0604020202020204" pitchFamily="34" charset="0"/>
              </a:rPr>
              <a:t>(1), 59-76.</a:t>
            </a:r>
            <a:endParaRPr lang="en-US" dirty="0"/>
          </a:p>
        </p:txBody>
      </p:sp>
      <p:sp>
        <p:nvSpPr>
          <p:cNvPr id="5" name="Slide Number Placeholder 4">
            <a:extLst>
              <a:ext uri="{FF2B5EF4-FFF2-40B4-BE49-F238E27FC236}">
                <a16:creationId xmlns:a16="http://schemas.microsoft.com/office/drawing/2014/main" id="{8A029F5E-37D0-CF08-01D1-D42B8AE05A80}"/>
              </a:ext>
            </a:extLst>
          </p:cNvPr>
          <p:cNvSpPr>
            <a:spLocks noGrp="1"/>
          </p:cNvSpPr>
          <p:nvPr>
            <p:ph type="sldNum" sz="quarter" idx="12"/>
          </p:nvPr>
        </p:nvSpPr>
        <p:spPr/>
        <p:txBody>
          <a:bodyPr/>
          <a:lstStyle/>
          <a:p>
            <a:fld id="{B5CEABB6-07DC-46E8-9B57-56EC44A396E5}" type="slidenum">
              <a:rPr lang="en-US" smtClean="0"/>
              <a:pPr/>
              <a:t>6</a:t>
            </a:fld>
            <a:endParaRPr lang="en-US" dirty="0"/>
          </a:p>
        </p:txBody>
      </p:sp>
    </p:spTree>
    <p:extLst>
      <p:ext uri="{BB962C8B-B14F-4D97-AF65-F5344CB8AC3E}">
        <p14:creationId xmlns:p14="http://schemas.microsoft.com/office/powerpoint/2010/main" val="1339277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97BE1C4C-D3C6-2BA4-9E56-0E3551FD0877}"/>
              </a:ext>
            </a:extLst>
          </p:cNvPr>
          <p:cNvGraphicFramePr/>
          <p:nvPr>
            <p:extLst>
              <p:ext uri="{D42A27DB-BD31-4B8C-83A1-F6EECF244321}">
                <p14:modId xmlns:p14="http://schemas.microsoft.com/office/powerpoint/2010/main" val="2870636013"/>
              </p:ext>
            </p:extLst>
          </p:nvPr>
        </p:nvGraphicFramePr>
        <p:xfrm>
          <a:off x="1117600" y="105584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a:extLst>
              <a:ext uri="{FF2B5EF4-FFF2-40B4-BE49-F238E27FC236}">
                <a16:creationId xmlns:a16="http://schemas.microsoft.com/office/drawing/2014/main" id="{45353F4B-6DA1-2CDD-6CCA-65566880A713}"/>
              </a:ext>
            </a:extLst>
          </p:cNvPr>
          <p:cNvSpPr>
            <a:spLocks noGrp="1"/>
          </p:cNvSpPr>
          <p:nvPr>
            <p:ph type="title"/>
          </p:nvPr>
        </p:nvSpPr>
        <p:spPr/>
        <p:txBody>
          <a:bodyPr/>
          <a:lstStyle/>
          <a:p>
            <a:r>
              <a:rPr lang="en-US" dirty="0"/>
              <a:t>BASIC vs. APPLIED </a:t>
            </a:r>
          </a:p>
        </p:txBody>
      </p:sp>
      <p:sp>
        <p:nvSpPr>
          <p:cNvPr id="5" name="Content Placeholder 4">
            <a:extLst>
              <a:ext uri="{FF2B5EF4-FFF2-40B4-BE49-F238E27FC236}">
                <a16:creationId xmlns:a16="http://schemas.microsoft.com/office/drawing/2014/main" id="{49FE7690-31FD-9A13-82C3-1A31E4131065}"/>
              </a:ext>
            </a:extLst>
          </p:cNvPr>
          <p:cNvSpPr>
            <a:spLocks noGrp="1"/>
          </p:cNvSpPr>
          <p:nvPr>
            <p:ph sz="half" idx="14"/>
          </p:nvPr>
        </p:nvSpPr>
        <p:spPr>
          <a:xfrm>
            <a:off x="771736" y="2590800"/>
            <a:ext cx="4755005" cy="3505200"/>
          </a:xfrm>
        </p:spPr>
        <p:txBody>
          <a:bodyPr>
            <a:normAutofit/>
          </a:bodyPr>
          <a:lstStyle/>
          <a:p>
            <a:r>
              <a:rPr lang="en-US" sz="2400" b="1" dirty="0"/>
              <a:t>BASIC</a:t>
            </a:r>
          </a:p>
          <a:p>
            <a:r>
              <a:rPr lang="en-US" sz="2400" dirty="0"/>
              <a:t>broaden </a:t>
            </a:r>
            <a:r>
              <a:rPr lang="en-US" sz="2400" b="1" dirty="0"/>
              <a:t>scientific knowledge </a:t>
            </a:r>
            <a:r>
              <a:rPr lang="en-US" sz="2400" dirty="0"/>
              <a:t>and expand scientific theories and explanations</a:t>
            </a:r>
          </a:p>
          <a:p>
            <a:pPr marL="342900" indent="-342900">
              <a:buFontTx/>
              <a:buChar char="-"/>
            </a:pPr>
            <a:r>
              <a:rPr lang="en-US" sz="2400" dirty="0"/>
              <a:t>Universities, Research Centers</a:t>
            </a:r>
          </a:p>
          <a:p>
            <a:pPr marL="342900" indent="-342900">
              <a:buFontTx/>
              <a:buChar char="-"/>
            </a:pPr>
            <a:r>
              <a:rPr lang="en-US" sz="2400" dirty="0"/>
              <a:t>Generalizable Knowledge </a:t>
            </a:r>
          </a:p>
        </p:txBody>
      </p:sp>
      <p:sp>
        <p:nvSpPr>
          <p:cNvPr id="6" name="Content Placeholder 5">
            <a:extLst>
              <a:ext uri="{FF2B5EF4-FFF2-40B4-BE49-F238E27FC236}">
                <a16:creationId xmlns:a16="http://schemas.microsoft.com/office/drawing/2014/main" id="{309D40B4-8245-7205-0040-C2B395CBCE93}"/>
              </a:ext>
            </a:extLst>
          </p:cNvPr>
          <p:cNvSpPr>
            <a:spLocks noGrp="1"/>
          </p:cNvSpPr>
          <p:nvPr>
            <p:ph sz="half" idx="15"/>
          </p:nvPr>
        </p:nvSpPr>
        <p:spPr>
          <a:xfrm>
            <a:off x="5645989" y="2590800"/>
            <a:ext cx="4755005" cy="3505200"/>
          </a:xfrm>
        </p:spPr>
        <p:txBody>
          <a:bodyPr>
            <a:normAutofit/>
          </a:bodyPr>
          <a:lstStyle/>
          <a:p>
            <a:r>
              <a:rPr lang="en-US" sz="2400" b="1" dirty="0"/>
              <a:t>APPLIED</a:t>
            </a:r>
          </a:p>
          <a:p>
            <a:r>
              <a:rPr lang="en-US" sz="2400" dirty="0"/>
              <a:t>designed to identify </a:t>
            </a:r>
            <a:r>
              <a:rPr lang="en-US" sz="2400" b="1" dirty="0"/>
              <a:t>solutions to specific problems</a:t>
            </a:r>
            <a:r>
              <a:rPr lang="en-US" sz="2400" dirty="0"/>
              <a:t> or find answers to particular questions</a:t>
            </a:r>
          </a:p>
          <a:p>
            <a:pPr marL="342900" indent="-342900">
              <a:buFontTx/>
              <a:buChar char="-"/>
            </a:pPr>
            <a:r>
              <a:rPr lang="en-US" sz="2400" dirty="0"/>
              <a:t>Industry: gov, non-profit, profit</a:t>
            </a:r>
          </a:p>
          <a:p>
            <a:pPr marL="342900" indent="-342900">
              <a:buFontTx/>
              <a:buChar char="-"/>
            </a:pPr>
            <a:r>
              <a:rPr lang="en-US" sz="2400" dirty="0"/>
              <a:t>Solve problems in real-time, in the real world   </a:t>
            </a:r>
          </a:p>
        </p:txBody>
      </p:sp>
      <p:sp>
        <p:nvSpPr>
          <p:cNvPr id="2" name="Callout: Up Arrow 1">
            <a:extLst>
              <a:ext uri="{FF2B5EF4-FFF2-40B4-BE49-F238E27FC236}">
                <a16:creationId xmlns:a16="http://schemas.microsoft.com/office/drawing/2014/main" id="{98872C42-8974-3264-A16C-456EFC8AC7FF}"/>
              </a:ext>
            </a:extLst>
          </p:cNvPr>
          <p:cNvSpPr/>
          <p:nvPr/>
        </p:nvSpPr>
        <p:spPr>
          <a:xfrm>
            <a:off x="771736" y="4428964"/>
            <a:ext cx="9043424" cy="1999268"/>
          </a:xfrm>
          <a:prstGeom prst="upArrowCallou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sz="2400" dirty="0"/>
              <a:t>ask questions, collect data, test hypotheses</a:t>
            </a:r>
          </a:p>
          <a:p>
            <a:pPr algn="ctr"/>
            <a:r>
              <a:rPr lang="en-US" sz="2400" dirty="0"/>
              <a:t>Use research methods and standards of validity and reliability</a:t>
            </a:r>
          </a:p>
        </p:txBody>
      </p:sp>
    </p:spTree>
    <p:extLst>
      <p:ext uri="{BB962C8B-B14F-4D97-AF65-F5344CB8AC3E}">
        <p14:creationId xmlns:p14="http://schemas.microsoft.com/office/powerpoint/2010/main" val="37140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00AC0-2849-21CB-44C4-12F3EE6FB48C}"/>
              </a:ext>
            </a:extLst>
          </p:cNvPr>
          <p:cNvSpPr>
            <a:spLocks noGrp="1"/>
          </p:cNvSpPr>
          <p:nvPr>
            <p:ph type="title"/>
          </p:nvPr>
        </p:nvSpPr>
        <p:spPr/>
        <p:txBody>
          <a:bodyPr/>
          <a:lstStyle/>
          <a:p>
            <a:r>
              <a:rPr lang="en-US" dirty="0"/>
              <a:t>Types </a:t>
            </a:r>
            <a:r>
              <a:rPr lang="en-US" dirty="0" err="1"/>
              <a:t>oF</a:t>
            </a:r>
            <a:r>
              <a:rPr lang="en-US" dirty="0"/>
              <a:t> APPLIED RESEARCH</a:t>
            </a:r>
          </a:p>
        </p:txBody>
      </p:sp>
      <p:sp>
        <p:nvSpPr>
          <p:cNvPr id="3" name="Table Placeholder 2">
            <a:extLst>
              <a:ext uri="{FF2B5EF4-FFF2-40B4-BE49-F238E27FC236}">
                <a16:creationId xmlns:a16="http://schemas.microsoft.com/office/drawing/2014/main" id="{6A45C59F-D317-ED60-5091-3A1D023396F0}"/>
              </a:ext>
            </a:extLst>
          </p:cNvPr>
          <p:cNvSpPr>
            <a:spLocks noGrp="1"/>
          </p:cNvSpPr>
          <p:nvPr>
            <p:ph type="tbl" sz="quarter" idx="13"/>
          </p:nvPr>
        </p:nvSpPr>
        <p:spPr>
          <a:xfrm>
            <a:off x="762000" y="1761565"/>
            <a:ext cx="10665845" cy="4594785"/>
          </a:xfrm>
        </p:spPr>
        <p:txBody>
          <a:bodyPr>
            <a:normAutofit/>
          </a:bodyPr>
          <a:lstStyle/>
          <a:p>
            <a:pPr algn="l">
              <a:buFont typeface="Arial" panose="020B0604020202020204" pitchFamily="34" charset="0"/>
              <a:buChar char="•"/>
            </a:pPr>
            <a:r>
              <a:rPr lang="en-US" b="1" i="0" dirty="0">
                <a:solidFill>
                  <a:srgbClr val="410007"/>
                </a:solidFill>
                <a:effectLst/>
                <a:latin typeface="Google Sans"/>
              </a:rPr>
              <a:t>Evaluation research</a:t>
            </a:r>
          </a:p>
          <a:p>
            <a:pPr lvl="1"/>
            <a:r>
              <a:rPr lang="en-US" dirty="0">
                <a:solidFill>
                  <a:srgbClr val="410007"/>
                </a:solidFill>
                <a:latin typeface="Google Sans"/>
              </a:rPr>
              <a:t>Identifying Evidence-based practices from the research</a:t>
            </a:r>
          </a:p>
          <a:p>
            <a:pPr lvl="1"/>
            <a:r>
              <a:rPr lang="en-US" dirty="0">
                <a:solidFill>
                  <a:srgbClr val="410007"/>
                </a:solidFill>
                <a:latin typeface="Google Sans"/>
              </a:rPr>
              <a:t>Determining Effectiveness, Efficiency in a specific context</a:t>
            </a:r>
          </a:p>
          <a:p>
            <a:pPr algn="l">
              <a:buFont typeface="Arial" panose="020B0604020202020204" pitchFamily="34" charset="0"/>
              <a:buChar char="•"/>
            </a:pPr>
            <a:r>
              <a:rPr lang="en-US" b="1" i="0" dirty="0">
                <a:solidFill>
                  <a:srgbClr val="410007"/>
                </a:solidFill>
                <a:effectLst/>
                <a:latin typeface="Google Sans"/>
              </a:rPr>
              <a:t>Research and development (R&amp;D)</a:t>
            </a:r>
          </a:p>
          <a:p>
            <a:pPr lvl="1"/>
            <a:r>
              <a:rPr lang="en-US" b="0" i="0" dirty="0">
                <a:solidFill>
                  <a:srgbClr val="410007"/>
                </a:solidFill>
                <a:effectLst/>
                <a:latin typeface="Google Sans"/>
              </a:rPr>
              <a:t>Develop/Refine services and products-- Satisfaction</a:t>
            </a:r>
          </a:p>
          <a:p>
            <a:pPr algn="l">
              <a:buFont typeface="Arial" panose="020B0604020202020204" pitchFamily="34" charset="0"/>
              <a:buChar char="•"/>
            </a:pPr>
            <a:r>
              <a:rPr lang="en-US" b="1" i="0" dirty="0">
                <a:solidFill>
                  <a:srgbClr val="410007"/>
                </a:solidFill>
                <a:effectLst/>
                <a:latin typeface="Google Sans"/>
              </a:rPr>
              <a:t>Action research</a:t>
            </a:r>
          </a:p>
          <a:p>
            <a:pPr lvl="1"/>
            <a:r>
              <a:rPr lang="en-US" b="0" i="0" dirty="0">
                <a:solidFill>
                  <a:srgbClr val="410007"/>
                </a:solidFill>
                <a:effectLst/>
                <a:latin typeface="Google Sans"/>
              </a:rPr>
              <a:t>Find real solutions to client or community problems</a:t>
            </a:r>
          </a:p>
          <a:p>
            <a:pPr lvl="1"/>
            <a:r>
              <a:rPr lang="en-US" dirty="0">
                <a:solidFill>
                  <a:srgbClr val="410007"/>
                </a:solidFill>
                <a:latin typeface="Google Sans"/>
              </a:rPr>
              <a:t> Community-action, Participatory-Based </a:t>
            </a:r>
            <a:endParaRPr lang="en-US" b="0" i="0" dirty="0">
              <a:solidFill>
                <a:srgbClr val="410007"/>
              </a:solidFill>
              <a:effectLst/>
              <a:latin typeface="Google Sans"/>
            </a:endParaRPr>
          </a:p>
        </p:txBody>
      </p:sp>
      <p:sp>
        <p:nvSpPr>
          <p:cNvPr id="4" name="Slide Number Placeholder 3">
            <a:extLst>
              <a:ext uri="{FF2B5EF4-FFF2-40B4-BE49-F238E27FC236}">
                <a16:creationId xmlns:a16="http://schemas.microsoft.com/office/drawing/2014/main" id="{80A2C9FA-CCFA-EF61-817B-CB80B96FEA4C}"/>
              </a:ext>
            </a:extLst>
          </p:cNvPr>
          <p:cNvSpPr>
            <a:spLocks noGrp="1"/>
          </p:cNvSpPr>
          <p:nvPr>
            <p:ph type="sldNum" sz="quarter" idx="12"/>
          </p:nvPr>
        </p:nvSpPr>
        <p:spPr/>
        <p:txBody>
          <a:bodyPr/>
          <a:lstStyle/>
          <a:p>
            <a:fld id="{B5CEABB6-07DC-46E8-9B57-56EC44A396E5}" type="slidenum">
              <a:rPr lang="en-US" smtClean="0"/>
              <a:pPr/>
              <a:t>8</a:t>
            </a:fld>
            <a:endParaRPr lang="en-US" dirty="0"/>
          </a:p>
        </p:txBody>
      </p:sp>
      <p:sp>
        <p:nvSpPr>
          <p:cNvPr id="5" name="TextBox 4">
            <a:extLst>
              <a:ext uri="{FF2B5EF4-FFF2-40B4-BE49-F238E27FC236}">
                <a16:creationId xmlns:a16="http://schemas.microsoft.com/office/drawing/2014/main" id="{F0C7DE54-7DA0-25DF-9EDD-5B8160C9AC72}"/>
              </a:ext>
            </a:extLst>
          </p:cNvPr>
          <p:cNvSpPr txBox="1"/>
          <p:nvPr/>
        </p:nvSpPr>
        <p:spPr>
          <a:xfrm>
            <a:off x="8763000" y="2288251"/>
            <a:ext cx="3429000" cy="646331"/>
          </a:xfrm>
          <a:prstGeom prst="rect">
            <a:avLst/>
          </a:prstGeom>
          <a:noFill/>
        </p:spPr>
        <p:txBody>
          <a:bodyPr wrap="square" rtlCol="0">
            <a:spAutoFit/>
          </a:bodyPr>
          <a:lstStyle/>
          <a:p>
            <a:r>
              <a:rPr lang="en-US" dirty="0"/>
              <a:t>Community Partners:</a:t>
            </a:r>
          </a:p>
          <a:p>
            <a:r>
              <a:rPr lang="en-US" dirty="0"/>
              <a:t> Is my program effective? </a:t>
            </a:r>
          </a:p>
        </p:txBody>
      </p:sp>
      <p:cxnSp>
        <p:nvCxnSpPr>
          <p:cNvPr id="7" name="Straight Connector 6">
            <a:extLst>
              <a:ext uri="{FF2B5EF4-FFF2-40B4-BE49-F238E27FC236}">
                <a16:creationId xmlns:a16="http://schemas.microsoft.com/office/drawing/2014/main" id="{6725866D-8CFC-9B58-4FB5-A8B73E0C9AF5}"/>
              </a:ext>
            </a:extLst>
          </p:cNvPr>
          <p:cNvCxnSpPr>
            <a:cxnSpLocks/>
          </p:cNvCxnSpPr>
          <p:nvPr/>
        </p:nvCxnSpPr>
        <p:spPr>
          <a:xfrm>
            <a:off x="8763000" y="1761565"/>
            <a:ext cx="0" cy="4454182"/>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ECF3C29-BCAF-21AC-86C1-8EDC0FB45F09}"/>
              </a:ext>
            </a:extLst>
          </p:cNvPr>
          <p:cNvSpPr txBox="1"/>
          <p:nvPr/>
        </p:nvSpPr>
        <p:spPr>
          <a:xfrm>
            <a:off x="8763000" y="3874345"/>
            <a:ext cx="3429000" cy="923330"/>
          </a:xfrm>
          <a:prstGeom prst="rect">
            <a:avLst/>
          </a:prstGeom>
          <a:noFill/>
        </p:spPr>
        <p:txBody>
          <a:bodyPr wrap="square" rtlCol="0">
            <a:spAutoFit/>
          </a:bodyPr>
          <a:lstStyle/>
          <a:p>
            <a:r>
              <a:rPr lang="en-US" dirty="0"/>
              <a:t>Community Partners:</a:t>
            </a:r>
          </a:p>
          <a:p>
            <a:r>
              <a:rPr lang="en-US" dirty="0"/>
              <a:t> Is my program engaging?</a:t>
            </a:r>
          </a:p>
          <a:p>
            <a:r>
              <a:rPr lang="en-US" dirty="0"/>
              <a:t> (i.e., attention economy) </a:t>
            </a:r>
          </a:p>
        </p:txBody>
      </p:sp>
      <p:sp>
        <p:nvSpPr>
          <p:cNvPr id="9" name="TextBox 8">
            <a:extLst>
              <a:ext uri="{FF2B5EF4-FFF2-40B4-BE49-F238E27FC236}">
                <a16:creationId xmlns:a16="http://schemas.microsoft.com/office/drawing/2014/main" id="{EAEE0E5F-5131-3A3A-68CC-D53F7071C0A2}"/>
              </a:ext>
            </a:extLst>
          </p:cNvPr>
          <p:cNvSpPr txBox="1"/>
          <p:nvPr/>
        </p:nvSpPr>
        <p:spPr>
          <a:xfrm>
            <a:off x="8763000" y="5058490"/>
            <a:ext cx="3429000" cy="646331"/>
          </a:xfrm>
          <a:prstGeom prst="rect">
            <a:avLst/>
          </a:prstGeom>
          <a:noFill/>
        </p:spPr>
        <p:txBody>
          <a:bodyPr wrap="square" rtlCol="0">
            <a:spAutoFit/>
          </a:bodyPr>
          <a:lstStyle/>
          <a:p>
            <a:r>
              <a:rPr lang="en-US" dirty="0"/>
              <a:t>Intentional Family </a:t>
            </a:r>
          </a:p>
          <a:p>
            <a:r>
              <a:rPr lang="en-US" dirty="0"/>
              <a:t>Rhythms of Faith </a:t>
            </a:r>
          </a:p>
        </p:txBody>
      </p:sp>
      <p:cxnSp>
        <p:nvCxnSpPr>
          <p:cNvPr id="6" name="Straight Connector 5">
            <a:extLst>
              <a:ext uri="{FF2B5EF4-FFF2-40B4-BE49-F238E27FC236}">
                <a16:creationId xmlns:a16="http://schemas.microsoft.com/office/drawing/2014/main" id="{B12BA4CD-0BD6-1FBB-73E0-4F7B76379632}"/>
              </a:ext>
            </a:extLst>
          </p:cNvPr>
          <p:cNvCxnSpPr>
            <a:cxnSpLocks/>
          </p:cNvCxnSpPr>
          <p:nvPr/>
        </p:nvCxnSpPr>
        <p:spPr>
          <a:xfrm flipH="1">
            <a:off x="622300" y="2239478"/>
            <a:ext cx="11341100" cy="266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767AAA1-3698-8FFD-58F7-E6126C572F5A}"/>
              </a:ext>
            </a:extLst>
          </p:cNvPr>
          <p:cNvCxnSpPr>
            <a:cxnSpLocks/>
          </p:cNvCxnSpPr>
          <p:nvPr/>
        </p:nvCxnSpPr>
        <p:spPr>
          <a:xfrm flipH="1" flipV="1">
            <a:off x="622300" y="3853814"/>
            <a:ext cx="11341100" cy="3805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39DDC9E-CA27-739E-1EDC-AAC7363510A3}"/>
              </a:ext>
            </a:extLst>
          </p:cNvPr>
          <p:cNvCxnSpPr>
            <a:cxnSpLocks/>
          </p:cNvCxnSpPr>
          <p:nvPr/>
        </p:nvCxnSpPr>
        <p:spPr>
          <a:xfrm flipH="1" flipV="1">
            <a:off x="622300" y="4981384"/>
            <a:ext cx="11341100" cy="38051"/>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6979154-2410-F271-FBCD-6A3F4189BB8D}"/>
              </a:ext>
            </a:extLst>
          </p:cNvPr>
          <p:cNvSpPr txBox="1"/>
          <p:nvPr/>
        </p:nvSpPr>
        <p:spPr>
          <a:xfrm>
            <a:off x="8802178" y="1822017"/>
            <a:ext cx="3429000" cy="369332"/>
          </a:xfrm>
          <a:prstGeom prst="rect">
            <a:avLst/>
          </a:prstGeom>
          <a:noFill/>
        </p:spPr>
        <p:txBody>
          <a:bodyPr wrap="square" rtlCol="0">
            <a:spAutoFit/>
          </a:bodyPr>
          <a:lstStyle/>
          <a:p>
            <a:r>
              <a:rPr lang="en-US" dirty="0"/>
              <a:t>My Research: Program Design </a:t>
            </a:r>
          </a:p>
        </p:txBody>
      </p:sp>
    </p:spTree>
    <p:extLst>
      <p:ext uri="{BB962C8B-B14F-4D97-AF65-F5344CB8AC3E}">
        <p14:creationId xmlns:p14="http://schemas.microsoft.com/office/powerpoint/2010/main" val="3260940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a:extLst>
              <a:ext uri="{FF2B5EF4-FFF2-40B4-BE49-F238E27FC236}">
                <a16:creationId xmlns:a16="http://schemas.microsoft.com/office/drawing/2014/main" id="{97BE1C4C-D3C6-2BA4-9E56-0E3551FD0877}"/>
              </a:ext>
            </a:extLst>
          </p:cNvPr>
          <p:cNvGraphicFramePr/>
          <p:nvPr>
            <p:extLst>
              <p:ext uri="{D42A27DB-BD31-4B8C-83A1-F6EECF244321}">
                <p14:modId xmlns:p14="http://schemas.microsoft.com/office/powerpoint/2010/main" val="3659781129"/>
              </p:ext>
            </p:extLst>
          </p:nvPr>
        </p:nvGraphicFramePr>
        <p:xfrm>
          <a:off x="1117600" y="105584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a:extLst>
              <a:ext uri="{FF2B5EF4-FFF2-40B4-BE49-F238E27FC236}">
                <a16:creationId xmlns:a16="http://schemas.microsoft.com/office/drawing/2014/main" id="{45353F4B-6DA1-2CDD-6CCA-65566880A713}"/>
              </a:ext>
            </a:extLst>
          </p:cNvPr>
          <p:cNvSpPr>
            <a:spLocks noGrp="1"/>
          </p:cNvSpPr>
          <p:nvPr>
            <p:ph type="title"/>
          </p:nvPr>
        </p:nvSpPr>
        <p:spPr/>
        <p:txBody>
          <a:bodyPr/>
          <a:lstStyle/>
          <a:p>
            <a:r>
              <a:rPr lang="en-US" dirty="0"/>
              <a:t>BASIC vs. APPLIED </a:t>
            </a:r>
          </a:p>
        </p:txBody>
      </p:sp>
      <p:sp>
        <p:nvSpPr>
          <p:cNvPr id="5" name="Content Placeholder 4">
            <a:extLst>
              <a:ext uri="{FF2B5EF4-FFF2-40B4-BE49-F238E27FC236}">
                <a16:creationId xmlns:a16="http://schemas.microsoft.com/office/drawing/2014/main" id="{49FE7690-31FD-9A13-82C3-1A31E4131065}"/>
              </a:ext>
            </a:extLst>
          </p:cNvPr>
          <p:cNvSpPr>
            <a:spLocks noGrp="1"/>
          </p:cNvSpPr>
          <p:nvPr>
            <p:ph sz="half" idx="14"/>
          </p:nvPr>
        </p:nvSpPr>
        <p:spPr>
          <a:xfrm>
            <a:off x="1260077" y="4049557"/>
            <a:ext cx="7985523" cy="3505200"/>
          </a:xfrm>
        </p:spPr>
        <p:txBody>
          <a:bodyPr>
            <a:normAutofit/>
          </a:bodyPr>
          <a:lstStyle/>
          <a:p>
            <a:r>
              <a:rPr lang="en-US" sz="2400" b="1" dirty="0"/>
              <a:t>BASIC</a:t>
            </a:r>
          </a:p>
          <a:p>
            <a:r>
              <a:rPr lang="en-US" sz="2400" dirty="0"/>
              <a:t>broaden </a:t>
            </a:r>
            <a:r>
              <a:rPr lang="en-US" sz="2400" b="1" dirty="0"/>
              <a:t>scientific knowledge </a:t>
            </a:r>
            <a:r>
              <a:rPr lang="en-US" sz="2400" dirty="0"/>
              <a:t>and expand scientific theories and explanations</a:t>
            </a:r>
          </a:p>
          <a:p>
            <a:pPr marL="342900" indent="-342900">
              <a:buFontTx/>
              <a:buChar char="-"/>
            </a:pPr>
            <a:r>
              <a:rPr lang="en-US" sz="2400" dirty="0"/>
              <a:t>Universities, Research Centers</a:t>
            </a:r>
          </a:p>
          <a:p>
            <a:pPr marL="342900" indent="-342900">
              <a:buFontTx/>
              <a:buChar char="-"/>
            </a:pPr>
            <a:r>
              <a:rPr lang="en-US" sz="2400" dirty="0"/>
              <a:t>Generalizable Knowledge </a:t>
            </a:r>
          </a:p>
        </p:txBody>
      </p:sp>
      <p:sp>
        <p:nvSpPr>
          <p:cNvPr id="6" name="Content Placeholder 5">
            <a:extLst>
              <a:ext uri="{FF2B5EF4-FFF2-40B4-BE49-F238E27FC236}">
                <a16:creationId xmlns:a16="http://schemas.microsoft.com/office/drawing/2014/main" id="{309D40B4-8245-7205-0040-C2B395CBCE93}"/>
              </a:ext>
            </a:extLst>
          </p:cNvPr>
          <p:cNvSpPr>
            <a:spLocks noGrp="1"/>
          </p:cNvSpPr>
          <p:nvPr>
            <p:ph sz="half" idx="15"/>
          </p:nvPr>
        </p:nvSpPr>
        <p:spPr>
          <a:xfrm>
            <a:off x="1260077" y="1903755"/>
            <a:ext cx="8333859" cy="3505200"/>
          </a:xfrm>
        </p:spPr>
        <p:txBody>
          <a:bodyPr>
            <a:normAutofit/>
          </a:bodyPr>
          <a:lstStyle/>
          <a:p>
            <a:r>
              <a:rPr lang="en-US" sz="2400" b="1" dirty="0"/>
              <a:t>APPLIED</a:t>
            </a:r>
          </a:p>
          <a:p>
            <a:r>
              <a:rPr lang="en-US" sz="2400" dirty="0"/>
              <a:t>designed to identify </a:t>
            </a:r>
            <a:r>
              <a:rPr lang="en-US" sz="2400" b="1" dirty="0"/>
              <a:t>solutions to specific problems</a:t>
            </a:r>
            <a:r>
              <a:rPr lang="en-US" sz="2400" dirty="0"/>
              <a:t> or find answers to particular questions</a:t>
            </a:r>
          </a:p>
          <a:p>
            <a:pPr marL="342900" indent="-342900">
              <a:buFontTx/>
              <a:buChar char="-"/>
            </a:pPr>
            <a:r>
              <a:rPr lang="en-US" sz="2400" dirty="0"/>
              <a:t>Industry: gov, non-profit, profit</a:t>
            </a:r>
          </a:p>
          <a:p>
            <a:pPr marL="342900" indent="-342900">
              <a:buFontTx/>
              <a:buChar char="-"/>
            </a:pPr>
            <a:r>
              <a:rPr lang="en-US" sz="2400" dirty="0"/>
              <a:t>Solve problems  </a:t>
            </a:r>
          </a:p>
        </p:txBody>
      </p:sp>
    </p:spTree>
    <p:extLst>
      <p:ext uri="{BB962C8B-B14F-4D97-AF65-F5344CB8AC3E}">
        <p14:creationId xmlns:p14="http://schemas.microsoft.com/office/powerpoint/2010/main" val="2326073841"/>
      </p:ext>
    </p:extLst>
  </p:cSld>
  <p:clrMapOvr>
    <a:masterClrMapping/>
  </p:clrMapOvr>
</p:sld>
</file>

<file path=ppt/theme/theme1.xml><?xml version="1.0" encoding="utf-8"?>
<a:theme xmlns:a="http://schemas.openxmlformats.org/drawingml/2006/main" name="Custom">
  <a:themeElements>
    <a:clrScheme name="Custom 74">
      <a:dk1>
        <a:sysClr val="windowText" lastClr="000000"/>
      </a:dk1>
      <a:lt1>
        <a:sysClr val="window" lastClr="FFFFFF"/>
      </a:lt1>
      <a:dk2>
        <a:srgbClr val="F8F0E3"/>
      </a:dk2>
      <a:lt2>
        <a:srgbClr val="E7E6E6"/>
      </a:lt2>
      <a:accent1>
        <a:srgbClr val="224E7F"/>
      </a:accent1>
      <a:accent2>
        <a:srgbClr val="385E88"/>
      </a:accent2>
      <a:accent3>
        <a:srgbClr val="AA2070"/>
      </a:accent3>
      <a:accent4>
        <a:srgbClr val="EC008C"/>
      </a:accent4>
      <a:accent5>
        <a:srgbClr val="582156"/>
      </a:accent5>
      <a:accent6>
        <a:srgbClr val="958EA2"/>
      </a:accent6>
      <a:hlink>
        <a:srgbClr val="0563C1"/>
      </a:hlink>
      <a:folHlink>
        <a:srgbClr val="954F72"/>
      </a:folHlink>
    </a:clrScheme>
    <a:fontScheme name="Custom 112">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33968143_Win32_SL_V3" id="{4DA6DF5E-F5DF-461D-8863-50E9C5721FD0}" vid="{BC6DDDB8-E14A-47D1-98C5-2C109624FD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65614A-92F9-4391-AC3D-F3F5B0704F99}">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2.xml><?xml version="1.0" encoding="utf-8"?>
<ds:datastoreItem xmlns:ds="http://schemas.openxmlformats.org/officeDocument/2006/customXml" ds:itemID="{8451406B-581B-4C29-A833-E33D8A6AB075}">
  <ds:schemaRefs>
    <ds:schemaRef ds:uri="http://schemas.microsoft.com/sharepoint/v3/contenttype/forms"/>
  </ds:schemaRefs>
</ds:datastoreItem>
</file>

<file path=customXml/itemProps3.xml><?xml version="1.0" encoding="utf-8"?>
<ds:datastoreItem xmlns:ds="http://schemas.openxmlformats.org/officeDocument/2006/customXml" ds:itemID="{18903D25-5BE2-4D9E-B7D8-BE1DCAE2DC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{0CF2B720-424C-4667-A949-7D3F8A2BF520}tf33968143_win32</Template>
  <TotalTime>7177</TotalTime>
  <Words>2719</Words>
  <Application>Microsoft Macintosh PowerPoint</Application>
  <PresentationFormat>Widescreen</PresentationFormat>
  <Paragraphs>501</Paragraphs>
  <Slides>45</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45</vt:i4>
      </vt:variant>
    </vt:vector>
  </HeadingPairs>
  <TitlesOfParts>
    <vt:vector size="56" baseType="lpstr">
      <vt:lpstr>-apple-system</vt:lpstr>
      <vt:lpstr>Arial</vt:lpstr>
      <vt:lpstr>Avenir Next LT Pro</vt:lpstr>
      <vt:lpstr>Calibri</vt:lpstr>
      <vt:lpstr>Calibri Light</vt:lpstr>
      <vt:lpstr>Google Sans</vt:lpstr>
      <vt:lpstr>Noto Sans</vt:lpstr>
      <vt:lpstr>San Serif</vt:lpstr>
      <vt:lpstr>Wingdings</vt:lpstr>
      <vt:lpstr>Custom</vt:lpstr>
      <vt:lpstr>Office Theme</vt:lpstr>
      <vt:lpstr>Applied Research</vt:lpstr>
      <vt:lpstr>Applied Research  </vt:lpstr>
      <vt:lpstr>Agenda</vt:lpstr>
      <vt:lpstr>DESCRIPTIVE Categories</vt:lpstr>
      <vt:lpstr>Basic VS. APPLIED </vt:lpstr>
      <vt:lpstr>PowerPoint Presentation</vt:lpstr>
      <vt:lpstr>BASIC vs. APPLIED </vt:lpstr>
      <vt:lpstr>Types oF APPLIED RESEARCH</vt:lpstr>
      <vt:lpstr>BASIC vs. APPLIED </vt:lpstr>
      <vt:lpstr>Often…But Not Always… </vt:lpstr>
      <vt:lpstr>Often…But Not Always… </vt:lpstr>
      <vt:lpstr>GENERALIZABILE Knowledge</vt:lpstr>
      <vt:lpstr>PowerPoint Presentation</vt:lpstr>
      <vt:lpstr>Research Agenda: Family Leisure </vt:lpstr>
      <vt:lpstr>THeory</vt:lpstr>
      <vt:lpstr>Testing  Theory</vt:lpstr>
      <vt:lpstr>Application</vt:lpstr>
      <vt:lpstr>Developing Character in College Communities (DC3)</vt:lpstr>
      <vt:lpstr>Applied Research   Process​</vt:lpstr>
      <vt:lpstr>BASIC vs. APPLIED </vt:lpstr>
      <vt:lpstr>Applied Research Process</vt:lpstr>
      <vt:lpstr>Applied Research Process SCIENTIFIC METHOD</vt:lpstr>
      <vt:lpstr>Applied Research Process SCIENTIFIC METHOD</vt:lpstr>
      <vt:lpstr>Clarify Research Focus Applied Research Process</vt:lpstr>
      <vt:lpstr>SCAN EXISTING INFORMATION Applied Research Process</vt:lpstr>
      <vt:lpstr>PLAN RESEARCH TASK &amp; METHODS Applied Research Process</vt:lpstr>
      <vt:lpstr>Applied Research Process </vt:lpstr>
      <vt:lpstr>COLLECT, ANALYZE, INTERPRET DATA Applied Research Process</vt:lpstr>
      <vt:lpstr>SHARE RESULTS Applied Research Process</vt:lpstr>
      <vt:lpstr>CRITERIA FOR Quality RESEARCH</vt:lpstr>
      <vt:lpstr>Devan Stahl Surrogate Decision-Making in Hospital Settings </vt:lpstr>
      <vt:lpstr>ACADEMIA Woes  FOR APPLIED RESEARCH </vt:lpstr>
      <vt:lpstr>Challenges in the Land of Academia</vt:lpstr>
      <vt:lpstr>Questions</vt:lpstr>
      <vt:lpstr>Resources</vt:lpstr>
      <vt:lpstr>PERSONAL EXAMPLES </vt:lpstr>
      <vt:lpstr>Types oF APPLIED RESEARCH</vt:lpstr>
      <vt:lpstr>Program Evaluation  Problem: Is our Program Effective? </vt:lpstr>
      <vt:lpstr>PROGRAM EVALUATION: Effective ​</vt:lpstr>
      <vt:lpstr>Research &amp; Design  Problem: Are we Effectively Engaging our CLIENTs? </vt:lpstr>
      <vt:lpstr>Research &amp; Development: Attention </vt:lpstr>
      <vt:lpstr>IMMERSION </vt:lpstr>
      <vt:lpstr>ACTION RESEARCH: Develop New…</vt:lpstr>
      <vt:lpstr>Intentional Family:  Cultivate YOUR Family Culture</vt:lpstr>
      <vt:lpstr>Rhythms oF FAITH :  Camps AS a Catalyst to Faith Formation in the Home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Applied Research:  </dc:title>
  <dc:creator>Melton, Karen</dc:creator>
  <cp:lastModifiedBy>Palm, Meredith</cp:lastModifiedBy>
  <cp:revision>9</cp:revision>
  <dcterms:created xsi:type="dcterms:W3CDTF">2024-04-23T21:57:42Z</dcterms:created>
  <dcterms:modified xsi:type="dcterms:W3CDTF">2024-08-23T19:19:43Z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